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310" r:id="rId3"/>
    <p:sldId id="316" r:id="rId4"/>
    <p:sldId id="319" r:id="rId5"/>
    <p:sldId id="309" r:id="rId6"/>
    <p:sldId id="314" r:id="rId7"/>
    <p:sldId id="323" r:id="rId8"/>
    <p:sldId id="263" r:id="rId9"/>
    <p:sldId id="257" r:id="rId10"/>
    <p:sldId id="322" r:id="rId11"/>
    <p:sldId id="318" r:id="rId12"/>
    <p:sldId id="320" r:id="rId13"/>
    <p:sldId id="321" r:id="rId14"/>
    <p:sldId id="291" r:id="rId15"/>
    <p:sldId id="287" r:id="rId16"/>
    <p:sldId id="286" r:id="rId17"/>
    <p:sldId id="304" r:id="rId18"/>
    <p:sldId id="288" r:id="rId19"/>
    <p:sldId id="289" r:id="rId20"/>
    <p:sldId id="294" r:id="rId21"/>
    <p:sldId id="295" r:id="rId22"/>
    <p:sldId id="299" r:id="rId23"/>
    <p:sldId id="308" r:id="rId24"/>
    <p:sldId id="297" r:id="rId25"/>
  </p:sldIdLst>
  <p:sldSz cx="9144000" cy="5143500" type="screen16x9"/>
  <p:notesSz cx="6858000" cy="9144000"/>
  <p:embeddedFontLst>
    <p:embeddedFont>
      <p:font typeface="Montserrat" panose="00000800000000000000" pitchFamily="50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394B0B-B987-41D7-8094-0A5785013C85}">
  <a:tblStyle styleId="{73394B0B-B987-41D7-8094-0A5785013C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1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Christophe Jamois" userId="2ade9f073d6953e9" providerId="LiveId" clId="{C21023F5-6DA3-4680-B68D-05F835095C9B}"/>
    <pc:docChg chg="undo custSel addSld delSld modSld sldOrd">
      <pc:chgData name="Jean-Christophe Jamois" userId="2ade9f073d6953e9" providerId="LiveId" clId="{C21023F5-6DA3-4680-B68D-05F835095C9B}" dt="2021-10-30T15:38:48.143" v="4304" actId="1036"/>
      <pc:docMkLst>
        <pc:docMk/>
      </pc:docMkLst>
      <pc:sldChg chg="modSp mod">
        <pc:chgData name="Jean-Christophe Jamois" userId="2ade9f073d6953e9" providerId="LiveId" clId="{C21023F5-6DA3-4680-B68D-05F835095C9B}" dt="2021-10-05T14:10:50.709" v="4098" actId="207"/>
        <pc:sldMkLst>
          <pc:docMk/>
          <pc:sldMk cId="0" sldId="256"/>
        </pc:sldMkLst>
        <pc:spChg chg="mod">
          <ac:chgData name="Jean-Christophe Jamois" userId="2ade9f073d6953e9" providerId="LiveId" clId="{C21023F5-6DA3-4680-B68D-05F835095C9B}" dt="2021-10-05T14:10:50.709" v="4098" actId="207"/>
          <ac:spMkLst>
            <pc:docMk/>
            <pc:sldMk cId="0" sldId="256"/>
            <ac:spMk id="57" creationId="{00000000-0000-0000-0000-000000000000}"/>
          </ac:spMkLst>
        </pc:spChg>
      </pc:sldChg>
      <pc:sldChg chg="modSp mod">
        <pc:chgData name="Jean-Christophe Jamois" userId="2ade9f073d6953e9" providerId="LiveId" clId="{C21023F5-6DA3-4680-B68D-05F835095C9B}" dt="2021-09-29T07:54:48.524" v="4052" actId="20577"/>
        <pc:sldMkLst>
          <pc:docMk/>
          <pc:sldMk cId="0" sldId="257"/>
        </pc:sldMkLst>
        <pc:spChg chg="mod">
          <ac:chgData name="Jean-Christophe Jamois" userId="2ade9f073d6953e9" providerId="LiveId" clId="{C21023F5-6DA3-4680-B68D-05F835095C9B}" dt="2021-09-29T07:54:48.524" v="4052" actId="20577"/>
          <ac:spMkLst>
            <pc:docMk/>
            <pc:sldMk cId="0" sldId="257"/>
            <ac:spMk id="65" creationId="{00000000-0000-0000-0000-000000000000}"/>
          </ac:spMkLst>
        </pc:spChg>
      </pc:sldChg>
      <pc:sldChg chg="modSp mod">
        <pc:chgData name="Jean-Christophe Jamois" userId="2ade9f073d6953e9" providerId="LiveId" clId="{C21023F5-6DA3-4680-B68D-05F835095C9B}" dt="2021-09-16T07:33:34.660" v="1200" actId="20577"/>
        <pc:sldMkLst>
          <pc:docMk/>
          <pc:sldMk cId="0" sldId="262"/>
        </pc:sldMkLst>
        <pc:spChg chg="mod">
          <ac:chgData name="Jean-Christophe Jamois" userId="2ade9f073d6953e9" providerId="LiveId" clId="{C21023F5-6DA3-4680-B68D-05F835095C9B}" dt="2021-09-16T07:33:03.072" v="1079" actId="20577"/>
          <ac:spMkLst>
            <pc:docMk/>
            <pc:sldMk cId="0" sldId="262"/>
            <ac:spMk id="193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7:33:34.660" v="1200" actId="20577"/>
          <ac:spMkLst>
            <pc:docMk/>
            <pc:sldMk cId="0" sldId="262"/>
            <ac:spMk id="195" creationId="{00000000-0000-0000-0000-000000000000}"/>
          </ac:spMkLst>
        </pc:spChg>
      </pc:sldChg>
      <pc:sldChg chg="delSp modSp mod">
        <pc:chgData name="Jean-Christophe Jamois" userId="2ade9f073d6953e9" providerId="LiveId" clId="{C21023F5-6DA3-4680-B68D-05F835095C9B}" dt="2021-10-16T09:20:09.327" v="4170" actId="20577"/>
        <pc:sldMkLst>
          <pc:docMk/>
          <pc:sldMk cId="0" sldId="263"/>
        </pc:sldMkLst>
        <pc:spChg chg="mod">
          <ac:chgData name="Jean-Christophe Jamois" userId="2ade9f073d6953e9" providerId="LiveId" clId="{C21023F5-6DA3-4680-B68D-05F835095C9B}" dt="2021-10-16T09:20:09.327" v="4170" actId="20577"/>
          <ac:spMkLst>
            <pc:docMk/>
            <pc:sldMk cId="0" sldId="263"/>
            <ac:spMk id="209" creationId="{00000000-0000-0000-0000-000000000000}"/>
          </ac:spMkLst>
        </pc:spChg>
        <pc:picChg chg="del">
          <ac:chgData name="Jean-Christophe Jamois" userId="2ade9f073d6953e9" providerId="LiveId" clId="{C21023F5-6DA3-4680-B68D-05F835095C9B}" dt="2021-10-16T09:19:59.001" v="4103" actId="478"/>
          <ac:picMkLst>
            <pc:docMk/>
            <pc:sldMk cId="0" sldId="263"/>
            <ac:picMk id="208" creationId="{00000000-0000-0000-0000-000000000000}"/>
          </ac:picMkLst>
        </pc:picChg>
      </pc:sldChg>
      <pc:sldChg chg="delSp modSp mod ord modNotes">
        <pc:chgData name="Jean-Christophe Jamois" userId="2ade9f073d6953e9" providerId="LiveId" clId="{C21023F5-6DA3-4680-B68D-05F835095C9B}" dt="2021-09-14T13:56:05.181" v="709" actId="1076"/>
        <pc:sldMkLst>
          <pc:docMk/>
          <pc:sldMk cId="0" sldId="264"/>
        </pc:sldMkLst>
        <pc:picChg chg="del">
          <ac:chgData name="Jean-Christophe Jamois" userId="2ade9f073d6953e9" providerId="LiveId" clId="{C21023F5-6DA3-4680-B68D-05F835095C9B}" dt="2021-09-14T13:55:56.402" v="708" actId="478"/>
          <ac:picMkLst>
            <pc:docMk/>
            <pc:sldMk cId="0" sldId="264"/>
            <ac:picMk id="215" creationId="{00000000-0000-0000-0000-000000000000}"/>
          </ac:picMkLst>
        </pc:picChg>
        <pc:picChg chg="mod">
          <ac:chgData name="Jean-Christophe Jamois" userId="2ade9f073d6953e9" providerId="LiveId" clId="{C21023F5-6DA3-4680-B68D-05F835095C9B}" dt="2021-09-14T13:56:05.181" v="709" actId="1076"/>
          <ac:picMkLst>
            <pc:docMk/>
            <pc:sldMk cId="0" sldId="264"/>
            <ac:picMk id="229" creationId="{00000000-0000-0000-0000-000000000000}"/>
          </ac:picMkLst>
        </pc:picChg>
      </pc:sldChg>
      <pc:sldChg chg="delSp modSp mod ord modNotes">
        <pc:chgData name="Jean-Christophe Jamois" userId="2ade9f073d6953e9" providerId="LiveId" clId="{C21023F5-6DA3-4680-B68D-05F835095C9B}" dt="2021-10-16T09:20:48.637" v="4232" actId="20577"/>
        <pc:sldMkLst>
          <pc:docMk/>
          <pc:sldMk cId="0" sldId="265"/>
        </pc:sldMkLst>
        <pc:spChg chg="mod">
          <ac:chgData name="Jean-Christophe Jamois" userId="2ade9f073d6953e9" providerId="LiveId" clId="{C21023F5-6DA3-4680-B68D-05F835095C9B}" dt="2021-09-15T10:10:52.746" v="980" actId="20577"/>
          <ac:spMkLst>
            <pc:docMk/>
            <pc:sldMk cId="0" sldId="265"/>
            <ac:spMk id="23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8:13:34.979" v="1255" actId="14100"/>
          <ac:spMkLst>
            <pc:docMk/>
            <pc:sldMk cId="0" sldId="265"/>
            <ac:spMk id="244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10-16T09:20:48.637" v="4232" actId="20577"/>
          <ac:spMkLst>
            <pc:docMk/>
            <pc:sldMk cId="0" sldId="265"/>
            <ac:spMk id="246" creationId="{00000000-0000-0000-0000-000000000000}"/>
          </ac:spMkLst>
        </pc:spChg>
        <pc:picChg chg="del">
          <ac:chgData name="Jean-Christophe Jamois" userId="2ade9f073d6953e9" providerId="LiveId" clId="{C21023F5-6DA3-4680-B68D-05F835095C9B}" dt="2021-09-14T13:57:26.246" v="712" actId="478"/>
          <ac:picMkLst>
            <pc:docMk/>
            <pc:sldMk cId="0" sldId="265"/>
            <ac:picMk id="239" creationId="{00000000-0000-0000-0000-000000000000}"/>
          </ac:picMkLst>
        </pc:picChg>
      </pc:sldChg>
      <pc:sldChg chg="addSp delSp modSp mod ord">
        <pc:chgData name="Jean-Christophe Jamois" userId="2ade9f073d6953e9" providerId="LiveId" clId="{C21023F5-6DA3-4680-B68D-05F835095C9B}" dt="2021-10-16T09:21:04.440" v="4233" actId="478"/>
        <pc:sldMkLst>
          <pc:docMk/>
          <pc:sldMk cId="0" sldId="266"/>
        </pc:sldMkLst>
        <pc:spChg chg="add del mod">
          <ac:chgData name="Jean-Christophe Jamois" userId="2ade9f073d6953e9" providerId="LiveId" clId="{C21023F5-6DA3-4680-B68D-05F835095C9B}" dt="2021-09-16T08:11:48.336" v="1247" actId="478"/>
          <ac:spMkLst>
            <pc:docMk/>
            <pc:sldMk cId="0" sldId="266"/>
            <ac:spMk id="12" creationId="{E9AF7AB8-5B8B-4E18-8A3A-21A81F2BE3BA}"/>
          </ac:spMkLst>
        </pc:spChg>
        <pc:spChg chg="del">
          <ac:chgData name="Jean-Christophe Jamois" userId="2ade9f073d6953e9" providerId="LiveId" clId="{C21023F5-6DA3-4680-B68D-05F835095C9B}" dt="2021-10-16T09:21:04.440" v="4233" actId="478"/>
          <ac:spMkLst>
            <pc:docMk/>
            <pc:sldMk cId="0" sldId="266"/>
            <ac:spMk id="254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8:07:56.959" v="1239" actId="1076"/>
          <ac:spMkLst>
            <pc:docMk/>
            <pc:sldMk cId="0" sldId="266"/>
            <ac:spMk id="25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8:12:02.989" v="1249" actId="1076"/>
          <ac:spMkLst>
            <pc:docMk/>
            <pc:sldMk cId="0" sldId="266"/>
            <ac:spMk id="257" creationId="{00000000-0000-0000-0000-000000000000}"/>
          </ac:spMkLst>
        </pc:spChg>
        <pc:picChg chg="del">
          <ac:chgData name="Jean-Christophe Jamois" userId="2ade9f073d6953e9" providerId="LiveId" clId="{C21023F5-6DA3-4680-B68D-05F835095C9B}" dt="2021-09-14T13:58:00.964" v="713" actId="478"/>
          <ac:picMkLst>
            <pc:docMk/>
            <pc:sldMk cId="0" sldId="266"/>
            <ac:picMk id="252" creationId="{00000000-0000-0000-0000-000000000000}"/>
          </ac:picMkLst>
        </pc:picChg>
        <pc:picChg chg="mod">
          <ac:chgData name="Jean-Christophe Jamois" userId="2ade9f073d6953e9" providerId="LiveId" clId="{C21023F5-6DA3-4680-B68D-05F835095C9B}" dt="2021-09-16T08:07:43.540" v="1237" actId="1076"/>
          <ac:picMkLst>
            <pc:docMk/>
            <pc:sldMk cId="0" sldId="266"/>
            <ac:picMk id="258" creationId="{00000000-0000-0000-0000-000000000000}"/>
          </ac:picMkLst>
        </pc:picChg>
        <pc:picChg chg="mod">
          <ac:chgData name="Jean-Christophe Jamois" userId="2ade9f073d6953e9" providerId="LiveId" clId="{C21023F5-6DA3-4680-B68D-05F835095C9B}" dt="2021-09-16T08:11:30.399" v="1245" actId="1076"/>
          <ac:picMkLst>
            <pc:docMk/>
            <pc:sldMk cId="0" sldId="266"/>
            <ac:picMk id="260" creationId="{00000000-0000-0000-0000-000000000000}"/>
          </ac:picMkLst>
        </pc:picChg>
      </pc:sldChg>
      <pc:sldChg chg="delSp mod ord modNotes">
        <pc:chgData name="Jean-Christophe Jamois" userId="2ade9f073d6953e9" providerId="LiveId" clId="{C21023F5-6DA3-4680-B68D-05F835095C9B}" dt="2021-09-15T09:51:54.080" v="725" actId="478"/>
        <pc:sldMkLst>
          <pc:docMk/>
          <pc:sldMk cId="0" sldId="267"/>
        </pc:sldMkLst>
        <pc:picChg chg="del">
          <ac:chgData name="Jean-Christophe Jamois" userId="2ade9f073d6953e9" providerId="LiveId" clId="{C21023F5-6DA3-4680-B68D-05F835095C9B}" dt="2021-09-15T09:51:54.080" v="725" actId="478"/>
          <ac:picMkLst>
            <pc:docMk/>
            <pc:sldMk cId="0" sldId="267"/>
            <ac:picMk id="272" creationId="{00000000-0000-0000-0000-000000000000}"/>
          </ac:picMkLst>
        </pc:picChg>
      </pc:sldChg>
      <pc:sldChg chg="del">
        <pc:chgData name="Jean-Christophe Jamois" userId="2ade9f073d6953e9" providerId="LiveId" clId="{C21023F5-6DA3-4680-B68D-05F835095C9B}" dt="2021-09-15T10:10:38.124" v="967" actId="2696"/>
        <pc:sldMkLst>
          <pc:docMk/>
          <pc:sldMk cId="0" sldId="268"/>
        </pc:sldMkLst>
      </pc:sldChg>
      <pc:sldChg chg="delSp modSp mod ord modNotes">
        <pc:chgData name="Jean-Christophe Jamois" userId="2ade9f073d6953e9" providerId="LiveId" clId="{C21023F5-6DA3-4680-B68D-05F835095C9B}" dt="2021-10-16T09:21:32.217" v="4286" actId="20577"/>
        <pc:sldMkLst>
          <pc:docMk/>
          <pc:sldMk cId="0" sldId="269"/>
        </pc:sldMkLst>
        <pc:spChg chg="mod">
          <ac:chgData name="Jean-Christophe Jamois" userId="2ade9f073d6953e9" providerId="LiveId" clId="{C21023F5-6DA3-4680-B68D-05F835095C9B}" dt="2021-09-15T09:52:40.550" v="774" actId="20577"/>
          <ac:spMkLst>
            <pc:docMk/>
            <pc:sldMk cId="0" sldId="269"/>
            <ac:spMk id="298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8:54:34.452" v="1299" actId="313"/>
          <ac:spMkLst>
            <pc:docMk/>
            <pc:sldMk cId="0" sldId="269"/>
            <ac:spMk id="303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8:54:21.080" v="1283" actId="1076"/>
          <ac:spMkLst>
            <pc:docMk/>
            <pc:sldMk cId="0" sldId="269"/>
            <ac:spMk id="304" creationId="{00000000-0000-0000-0000-000000000000}"/>
          </ac:spMkLst>
        </pc:spChg>
        <pc:spChg chg="del">
          <ac:chgData name="Jean-Christophe Jamois" userId="2ade9f073d6953e9" providerId="LiveId" clId="{C21023F5-6DA3-4680-B68D-05F835095C9B}" dt="2021-09-16T08:15:14.395" v="1257" actId="478"/>
          <ac:spMkLst>
            <pc:docMk/>
            <pc:sldMk cId="0" sldId="269"/>
            <ac:spMk id="305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10-16T09:21:32.217" v="4286" actId="20577"/>
          <ac:spMkLst>
            <pc:docMk/>
            <pc:sldMk cId="0" sldId="269"/>
            <ac:spMk id="308" creationId="{00000000-0000-0000-0000-000000000000}"/>
          </ac:spMkLst>
        </pc:spChg>
        <pc:picChg chg="del">
          <ac:chgData name="Jean-Christophe Jamois" userId="2ade9f073d6953e9" providerId="LiveId" clId="{C21023F5-6DA3-4680-B68D-05F835095C9B}" dt="2021-09-15T09:52:59.091" v="775" actId="478"/>
          <ac:picMkLst>
            <pc:docMk/>
            <pc:sldMk cId="0" sldId="269"/>
            <ac:picMk id="299" creationId="{00000000-0000-0000-0000-000000000000}"/>
          </ac:picMkLst>
        </pc:picChg>
      </pc:sldChg>
      <pc:sldChg chg="delSp modSp mod ord modNotes">
        <pc:chgData name="Jean-Christophe Jamois" userId="2ade9f073d6953e9" providerId="LiveId" clId="{C21023F5-6DA3-4680-B68D-05F835095C9B}" dt="2021-10-16T09:21:42.810" v="4289" actId="478"/>
        <pc:sldMkLst>
          <pc:docMk/>
          <pc:sldMk cId="0" sldId="270"/>
        </pc:sldMkLst>
        <pc:spChg chg="del mod">
          <ac:chgData name="Jean-Christophe Jamois" userId="2ade9f073d6953e9" providerId="LiveId" clId="{C21023F5-6DA3-4680-B68D-05F835095C9B}" dt="2021-10-16T09:21:42.810" v="4289" actId="478"/>
          <ac:spMkLst>
            <pc:docMk/>
            <pc:sldMk cId="0" sldId="270"/>
            <ac:spMk id="320" creationId="{00000000-0000-0000-0000-000000000000}"/>
          </ac:spMkLst>
        </pc:spChg>
        <pc:picChg chg="del">
          <ac:chgData name="Jean-Christophe Jamois" userId="2ade9f073d6953e9" providerId="LiveId" clId="{C21023F5-6DA3-4680-B68D-05F835095C9B}" dt="2021-09-15T09:54:17.921" v="777" actId="478"/>
          <ac:picMkLst>
            <pc:docMk/>
            <pc:sldMk cId="0" sldId="270"/>
            <ac:picMk id="314" creationId="{00000000-0000-0000-0000-000000000000}"/>
          </ac:picMkLst>
        </pc:picChg>
      </pc:sldChg>
      <pc:sldChg chg="del">
        <pc:chgData name="Jean-Christophe Jamois" userId="2ade9f073d6953e9" providerId="LiveId" clId="{C21023F5-6DA3-4680-B68D-05F835095C9B}" dt="2021-09-14T14:02:41.551" v="722" actId="2696"/>
        <pc:sldMkLst>
          <pc:docMk/>
          <pc:sldMk cId="0" sldId="271"/>
        </pc:sldMkLst>
      </pc:sldChg>
      <pc:sldChg chg="addSp delSp modSp mod">
        <pc:chgData name="Jean-Christophe Jamois" userId="2ade9f073d6953e9" providerId="LiveId" clId="{C21023F5-6DA3-4680-B68D-05F835095C9B}" dt="2021-09-16T14:52:26.320" v="2648" actId="14100"/>
        <pc:sldMkLst>
          <pc:docMk/>
          <pc:sldMk cId="0" sldId="272"/>
        </pc:sldMkLst>
        <pc:spChg chg="mod">
          <ac:chgData name="Jean-Christophe Jamois" userId="2ade9f073d6953e9" providerId="LiveId" clId="{C21023F5-6DA3-4680-B68D-05F835095C9B}" dt="2021-09-16T14:41:41.804" v="1879" actId="20577"/>
          <ac:spMkLst>
            <pc:docMk/>
            <pc:sldMk cId="0" sldId="272"/>
            <ac:spMk id="337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47:16.025" v="2260" actId="20577"/>
          <ac:spMkLst>
            <pc:docMk/>
            <pc:sldMk cId="0" sldId="272"/>
            <ac:spMk id="342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46:13.129" v="2209" actId="20577"/>
          <ac:spMkLst>
            <pc:docMk/>
            <pc:sldMk cId="0" sldId="272"/>
            <ac:spMk id="344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46:30.938" v="2257" actId="20577"/>
          <ac:spMkLst>
            <pc:docMk/>
            <pc:sldMk cId="0" sldId="272"/>
            <ac:spMk id="345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48:31.278" v="2268" actId="20577"/>
          <ac:spMkLst>
            <pc:docMk/>
            <pc:sldMk cId="0" sldId="272"/>
            <ac:spMk id="34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48:11.924" v="2266" actId="20577"/>
          <ac:spMkLst>
            <pc:docMk/>
            <pc:sldMk cId="0" sldId="272"/>
            <ac:spMk id="347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49:17.506" v="2331" actId="20577"/>
          <ac:spMkLst>
            <pc:docMk/>
            <pc:sldMk cId="0" sldId="272"/>
            <ac:spMk id="348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49:09.261" v="2329" actId="20577"/>
          <ac:spMkLst>
            <pc:docMk/>
            <pc:sldMk cId="0" sldId="272"/>
            <ac:spMk id="349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50:14.238" v="2404" actId="20577"/>
          <ac:spMkLst>
            <pc:docMk/>
            <pc:sldMk cId="0" sldId="272"/>
            <ac:spMk id="350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51:58.608" v="2646" actId="113"/>
          <ac:spMkLst>
            <pc:docMk/>
            <pc:sldMk cId="0" sldId="272"/>
            <ac:spMk id="351" creationId="{00000000-0000-0000-0000-000000000000}"/>
          </ac:spMkLst>
        </pc:spChg>
        <pc:grpChg chg="mod">
          <ac:chgData name="Jean-Christophe Jamois" userId="2ade9f073d6953e9" providerId="LiveId" clId="{C21023F5-6DA3-4680-B68D-05F835095C9B}" dt="2021-09-16T14:46:37.249" v="2258" actId="14100"/>
          <ac:grpSpMkLst>
            <pc:docMk/>
            <pc:sldMk cId="0" sldId="272"/>
            <ac:grpSpMk id="340" creationId="{00000000-0000-0000-0000-000000000000}"/>
          </ac:grpSpMkLst>
        </pc:grpChg>
        <pc:picChg chg="add mod">
          <ac:chgData name="Jean-Christophe Jamois" userId="2ade9f073d6953e9" providerId="LiveId" clId="{C21023F5-6DA3-4680-B68D-05F835095C9B}" dt="2021-09-16T14:52:26.320" v="2648" actId="14100"/>
          <ac:picMkLst>
            <pc:docMk/>
            <pc:sldMk cId="0" sldId="272"/>
            <ac:picMk id="17" creationId="{8EEF6DE0-6776-4B7A-BE73-E170DEE8011D}"/>
          </ac:picMkLst>
        </pc:picChg>
        <pc:picChg chg="del">
          <ac:chgData name="Jean-Christophe Jamois" userId="2ade9f073d6953e9" providerId="LiveId" clId="{C21023F5-6DA3-4680-B68D-05F835095C9B}" dt="2021-09-16T14:18:16.622" v="1813" actId="478"/>
          <ac:picMkLst>
            <pc:docMk/>
            <pc:sldMk cId="0" sldId="272"/>
            <ac:picMk id="338" creationId="{00000000-0000-0000-0000-000000000000}"/>
          </ac:picMkLst>
        </pc:picChg>
      </pc:sldChg>
      <pc:sldChg chg="del">
        <pc:chgData name="Jean-Christophe Jamois" userId="2ade9f073d6953e9" providerId="LiveId" clId="{C21023F5-6DA3-4680-B68D-05F835095C9B}" dt="2021-09-15T10:13:08.843" v="1057" actId="2696"/>
        <pc:sldMkLst>
          <pc:docMk/>
          <pc:sldMk cId="0" sldId="273"/>
        </pc:sldMkLst>
      </pc:sldChg>
      <pc:sldChg chg="del">
        <pc:chgData name="Jean-Christophe Jamois" userId="2ade9f073d6953e9" providerId="LiveId" clId="{C21023F5-6DA3-4680-B68D-05F835095C9B}" dt="2021-09-15T10:13:29.756" v="1058" actId="2696"/>
        <pc:sldMkLst>
          <pc:docMk/>
          <pc:sldMk cId="0" sldId="274"/>
        </pc:sldMkLst>
      </pc:sldChg>
      <pc:sldChg chg="delSp mod">
        <pc:chgData name="Jean-Christophe Jamois" userId="2ade9f073d6953e9" providerId="LiveId" clId="{C21023F5-6DA3-4680-B68D-05F835095C9B}" dt="2021-09-15T10:13:51.030" v="1059" actId="478"/>
        <pc:sldMkLst>
          <pc:docMk/>
          <pc:sldMk cId="0" sldId="275"/>
        </pc:sldMkLst>
        <pc:picChg chg="del">
          <ac:chgData name="Jean-Christophe Jamois" userId="2ade9f073d6953e9" providerId="LiveId" clId="{C21023F5-6DA3-4680-B68D-05F835095C9B}" dt="2021-09-15T10:13:51.030" v="1059" actId="478"/>
          <ac:picMkLst>
            <pc:docMk/>
            <pc:sldMk cId="0" sldId="275"/>
            <ac:picMk id="379" creationId="{00000000-0000-0000-0000-000000000000}"/>
          </ac:picMkLst>
        </pc:picChg>
      </pc:sldChg>
      <pc:sldChg chg="addSp delSp modSp mod">
        <pc:chgData name="Jean-Christophe Jamois" userId="2ade9f073d6953e9" providerId="LiveId" clId="{C21023F5-6DA3-4680-B68D-05F835095C9B}" dt="2021-09-13T13:04:14.442" v="352" actId="20577"/>
        <pc:sldMkLst>
          <pc:docMk/>
          <pc:sldMk cId="0" sldId="276"/>
        </pc:sldMkLst>
        <pc:spChg chg="mod">
          <ac:chgData name="Jean-Christophe Jamois" userId="2ade9f073d6953e9" providerId="LiveId" clId="{C21023F5-6DA3-4680-B68D-05F835095C9B}" dt="2021-09-13T13:04:14.442" v="352" actId="20577"/>
          <ac:spMkLst>
            <pc:docMk/>
            <pc:sldMk cId="0" sldId="276"/>
            <ac:spMk id="401" creationId="{00000000-0000-0000-0000-000000000000}"/>
          </ac:spMkLst>
        </pc:spChg>
        <pc:spChg chg="add del mod">
          <ac:chgData name="Jean-Christophe Jamois" userId="2ade9f073d6953e9" providerId="LiveId" clId="{C21023F5-6DA3-4680-B68D-05F835095C9B}" dt="2021-09-13T12:56:18.941" v="76" actId="113"/>
          <ac:spMkLst>
            <pc:docMk/>
            <pc:sldMk cId="0" sldId="276"/>
            <ac:spMk id="410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3T12:56:34.202" v="144" actId="20577"/>
          <ac:spMkLst>
            <pc:docMk/>
            <pc:sldMk cId="0" sldId="276"/>
            <ac:spMk id="411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3T12:57:56.711" v="303" actId="1076"/>
          <ac:spMkLst>
            <pc:docMk/>
            <pc:sldMk cId="0" sldId="276"/>
            <ac:spMk id="412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3T13:02:47.752" v="324" actId="20577"/>
          <ac:spMkLst>
            <pc:docMk/>
            <pc:sldMk cId="0" sldId="276"/>
            <ac:spMk id="414" creationId="{00000000-0000-0000-0000-000000000000}"/>
          </ac:spMkLst>
        </pc:spChg>
        <pc:picChg chg="mod">
          <ac:chgData name="Jean-Christophe Jamois" userId="2ade9f073d6953e9" providerId="LiveId" clId="{C21023F5-6DA3-4680-B68D-05F835095C9B}" dt="2021-09-13T12:55:27.120" v="3" actId="1076"/>
          <ac:picMkLst>
            <pc:docMk/>
            <pc:sldMk cId="0" sldId="276"/>
            <ac:picMk id="404" creationId="{00000000-0000-0000-0000-000000000000}"/>
          </ac:picMkLst>
        </pc:picChg>
        <pc:picChg chg="mod">
          <ac:chgData name="Jean-Christophe Jamois" userId="2ade9f073d6953e9" providerId="LiveId" clId="{C21023F5-6DA3-4680-B68D-05F835095C9B}" dt="2021-09-13T13:01:43.319" v="305" actId="14826"/>
          <ac:picMkLst>
            <pc:docMk/>
            <pc:sldMk cId="0" sldId="276"/>
            <ac:picMk id="413" creationId="{00000000-0000-0000-0000-000000000000}"/>
          </ac:picMkLst>
        </pc:picChg>
      </pc:sldChg>
      <pc:sldChg chg="del">
        <pc:chgData name="Jean-Christophe Jamois" userId="2ade9f073d6953e9" providerId="LiveId" clId="{C21023F5-6DA3-4680-B68D-05F835095C9B}" dt="2021-09-15T10:14:15.769" v="1060" actId="2696"/>
        <pc:sldMkLst>
          <pc:docMk/>
          <pc:sldMk cId="0" sldId="277"/>
        </pc:sldMkLst>
      </pc:sldChg>
      <pc:sldChg chg="delSp modSp del mod ord">
        <pc:chgData name="Jean-Christophe Jamois" userId="2ade9f073d6953e9" providerId="LiveId" clId="{C21023F5-6DA3-4680-B68D-05F835095C9B}" dt="2021-10-16T09:22:44.266" v="4292" actId="2696"/>
        <pc:sldMkLst>
          <pc:docMk/>
          <pc:sldMk cId="0" sldId="278"/>
        </pc:sldMkLst>
        <pc:spChg chg="mod">
          <ac:chgData name="Jean-Christophe Jamois" userId="2ade9f073d6953e9" providerId="LiveId" clId="{C21023F5-6DA3-4680-B68D-05F835095C9B}" dt="2021-09-16T07:35:43.058" v="1229" actId="20577"/>
          <ac:spMkLst>
            <pc:docMk/>
            <pc:sldMk cId="0" sldId="278"/>
            <ac:spMk id="444" creationId="{00000000-0000-0000-0000-000000000000}"/>
          </ac:spMkLst>
        </pc:spChg>
        <pc:picChg chg="del mod">
          <ac:chgData name="Jean-Christophe Jamois" userId="2ade9f073d6953e9" providerId="LiveId" clId="{C21023F5-6DA3-4680-B68D-05F835095C9B}" dt="2021-09-16T07:35:50.464" v="1231" actId="478"/>
          <ac:picMkLst>
            <pc:docMk/>
            <pc:sldMk cId="0" sldId="278"/>
            <ac:picMk id="433" creationId="{00000000-0000-0000-0000-000000000000}"/>
          </ac:picMkLst>
        </pc:picChg>
      </pc:sldChg>
      <pc:sldChg chg="del ord">
        <pc:chgData name="Jean-Christophe Jamois" userId="2ade9f073d6953e9" providerId="LiveId" clId="{C21023F5-6DA3-4680-B68D-05F835095C9B}" dt="2021-10-16T09:22:48.015" v="4293" actId="2696"/>
        <pc:sldMkLst>
          <pc:docMk/>
          <pc:sldMk cId="0" sldId="279"/>
        </pc:sldMkLst>
      </pc:sldChg>
      <pc:sldChg chg="modSp mod">
        <pc:chgData name="Jean-Christophe Jamois" userId="2ade9f073d6953e9" providerId="LiveId" clId="{C21023F5-6DA3-4680-B68D-05F835095C9B}" dt="2021-10-16T09:22:53.874" v="4295" actId="20577"/>
        <pc:sldMkLst>
          <pc:docMk/>
          <pc:sldMk cId="0" sldId="280"/>
        </pc:sldMkLst>
        <pc:spChg chg="mod">
          <ac:chgData name="Jean-Christophe Jamois" userId="2ade9f073d6953e9" providerId="LiveId" clId="{C21023F5-6DA3-4680-B68D-05F835095C9B}" dt="2021-10-16T09:22:53.874" v="4295" actId="20577"/>
          <ac:spMkLst>
            <pc:docMk/>
            <pc:sldMk cId="0" sldId="280"/>
            <ac:spMk id="466" creationId="{00000000-0000-0000-0000-000000000000}"/>
          </ac:spMkLst>
        </pc:spChg>
      </pc:sldChg>
      <pc:sldChg chg="del">
        <pc:chgData name="Jean-Christophe Jamois" userId="2ade9f073d6953e9" providerId="LiveId" clId="{C21023F5-6DA3-4680-B68D-05F835095C9B}" dt="2021-09-24T12:51:50.068" v="3853" actId="2696"/>
        <pc:sldMkLst>
          <pc:docMk/>
          <pc:sldMk cId="0" sldId="282"/>
        </pc:sldMkLst>
      </pc:sldChg>
      <pc:sldChg chg="del">
        <pc:chgData name="Jean-Christophe Jamois" userId="2ade9f073d6953e9" providerId="LiveId" clId="{C21023F5-6DA3-4680-B68D-05F835095C9B}" dt="2021-10-16T09:23:40.183" v="4296" actId="47"/>
        <pc:sldMkLst>
          <pc:docMk/>
          <pc:sldMk cId="0" sldId="284"/>
        </pc:sldMkLst>
      </pc:sldChg>
      <pc:sldChg chg="del">
        <pc:chgData name="Jean-Christophe Jamois" userId="2ade9f073d6953e9" providerId="LiveId" clId="{C21023F5-6DA3-4680-B68D-05F835095C9B}" dt="2021-10-16T09:23:42.182" v="4297" actId="47"/>
        <pc:sldMkLst>
          <pc:docMk/>
          <pc:sldMk cId="0" sldId="285"/>
        </pc:sldMkLst>
      </pc:sldChg>
      <pc:sldChg chg="addSp delSp modSp mod ord modNotes">
        <pc:chgData name="Jean-Christophe Jamois" userId="2ade9f073d6953e9" providerId="LiveId" clId="{C21023F5-6DA3-4680-B68D-05F835095C9B}" dt="2021-10-30T15:18:36.685" v="4302" actId="20577"/>
        <pc:sldMkLst>
          <pc:docMk/>
          <pc:sldMk cId="0" sldId="286"/>
        </pc:sldMkLst>
        <pc:spChg chg="mod">
          <ac:chgData name="Jean-Christophe Jamois" userId="2ade9f073d6953e9" providerId="LiveId" clId="{C21023F5-6DA3-4680-B68D-05F835095C9B}" dt="2021-09-16T16:31:43.586" v="3057"/>
          <ac:spMkLst>
            <pc:docMk/>
            <pc:sldMk cId="0" sldId="286"/>
            <ac:spMk id="25" creationId="{C66D1416-C3B4-42E3-8156-B34E8CC984D5}"/>
          </ac:spMkLst>
        </pc:spChg>
        <pc:spChg chg="mod">
          <ac:chgData name="Jean-Christophe Jamois" userId="2ade9f073d6953e9" providerId="LiveId" clId="{C21023F5-6DA3-4680-B68D-05F835095C9B}" dt="2021-09-16T16:35:39.119" v="3198" actId="20577"/>
          <ac:spMkLst>
            <pc:docMk/>
            <pc:sldMk cId="0" sldId="286"/>
            <ac:spMk id="26" creationId="{597116F2-C7CC-4020-8221-A61CD278A8D9}"/>
          </ac:spMkLst>
        </pc:spChg>
        <pc:spChg chg="mod">
          <ac:chgData name="Jean-Christophe Jamois" userId="2ade9f073d6953e9" providerId="LiveId" clId="{C21023F5-6DA3-4680-B68D-05F835095C9B}" dt="2021-09-14T13:38:13.784" v="379" actId="1076"/>
          <ac:spMkLst>
            <pc:docMk/>
            <pc:sldMk cId="0" sldId="286"/>
            <ac:spMk id="560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4T13:38:21.550" v="380" actId="1076"/>
          <ac:spMkLst>
            <pc:docMk/>
            <pc:sldMk cId="0" sldId="286"/>
            <ac:spMk id="561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4T13:38:10.301" v="378" actId="1076"/>
          <ac:spMkLst>
            <pc:docMk/>
            <pc:sldMk cId="0" sldId="286"/>
            <ac:spMk id="562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4T13:47:49.515" v="581" actId="1076"/>
          <ac:spMkLst>
            <pc:docMk/>
            <pc:sldMk cId="0" sldId="286"/>
            <ac:spMk id="56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4T13:40:28.446" v="430" actId="20577"/>
          <ac:spMkLst>
            <pc:docMk/>
            <pc:sldMk cId="0" sldId="286"/>
            <ac:spMk id="570" creationId="{00000000-0000-0000-0000-000000000000}"/>
          </ac:spMkLst>
        </pc:spChg>
        <pc:spChg chg="del topLvl">
          <ac:chgData name="Jean-Christophe Jamois" userId="2ade9f073d6953e9" providerId="LiveId" clId="{C21023F5-6DA3-4680-B68D-05F835095C9B}" dt="2021-09-14T13:44:15.065" v="552" actId="478"/>
          <ac:spMkLst>
            <pc:docMk/>
            <pc:sldMk cId="0" sldId="286"/>
            <ac:spMk id="573" creationId="{00000000-0000-0000-0000-000000000000}"/>
          </ac:spMkLst>
        </pc:spChg>
        <pc:spChg chg="mod topLvl">
          <ac:chgData name="Jean-Christophe Jamois" userId="2ade9f073d6953e9" providerId="LiveId" clId="{C21023F5-6DA3-4680-B68D-05F835095C9B}" dt="2021-09-14T13:46:32.957" v="568" actId="1076"/>
          <ac:spMkLst>
            <pc:docMk/>
            <pc:sldMk cId="0" sldId="286"/>
            <ac:spMk id="574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10-30T15:18:31.549" v="4301" actId="368"/>
          <ac:spMkLst>
            <pc:docMk/>
            <pc:sldMk cId="0" sldId="286"/>
            <ac:spMk id="57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10-30T15:18:36.685" v="4302" actId="20577"/>
          <ac:spMkLst>
            <pc:docMk/>
            <pc:sldMk cId="0" sldId="286"/>
            <ac:spMk id="577" creationId="{00000000-0000-0000-0000-000000000000}"/>
          </ac:spMkLst>
        </pc:spChg>
        <pc:spChg chg="del">
          <ac:chgData name="Jean-Christophe Jamois" userId="2ade9f073d6953e9" providerId="LiveId" clId="{C21023F5-6DA3-4680-B68D-05F835095C9B}" dt="2021-09-29T07:58:07.309" v="4053" actId="478"/>
          <ac:spMkLst>
            <pc:docMk/>
            <pc:sldMk cId="0" sldId="286"/>
            <ac:spMk id="579" creationId="{00000000-0000-0000-0000-000000000000}"/>
          </ac:spMkLst>
        </pc:spChg>
        <pc:grpChg chg="add mod">
          <ac:chgData name="Jean-Christophe Jamois" userId="2ade9f073d6953e9" providerId="LiveId" clId="{C21023F5-6DA3-4680-B68D-05F835095C9B}" dt="2021-09-16T16:31:53.677" v="3060" actId="1076"/>
          <ac:grpSpMkLst>
            <pc:docMk/>
            <pc:sldMk cId="0" sldId="286"/>
            <ac:grpSpMk id="24" creationId="{2951B4E2-8855-4484-8014-3266D492D2E9}"/>
          </ac:grpSpMkLst>
        </pc:grpChg>
        <pc:grpChg chg="mod">
          <ac:chgData name="Jean-Christophe Jamois" userId="2ade9f073d6953e9" providerId="LiveId" clId="{C21023F5-6DA3-4680-B68D-05F835095C9B}" dt="2021-09-16T14:24:11.146" v="1851" actId="1076"/>
          <ac:grpSpMkLst>
            <pc:docMk/>
            <pc:sldMk cId="0" sldId="286"/>
            <ac:grpSpMk id="559" creationId="{00000000-0000-0000-0000-000000000000}"/>
          </ac:grpSpMkLst>
        </pc:grpChg>
        <pc:grpChg chg="mod">
          <ac:chgData name="Jean-Christophe Jamois" userId="2ade9f073d6953e9" providerId="LiveId" clId="{C21023F5-6DA3-4680-B68D-05F835095C9B}" dt="2021-09-14T13:47:36.502" v="578" actId="1076"/>
          <ac:grpSpMkLst>
            <pc:docMk/>
            <pc:sldMk cId="0" sldId="286"/>
            <ac:grpSpMk id="564" creationId="{00000000-0000-0000-0000-000000000000}"/>
          </ac:grpSpMkLst>
        </pc:grpChg>
        <pc:grpChg chg="mod">
          <ac:chgData name="Jean-Christophe Jamois" userId="2ade9f073d6953e9" providerId="LiveId" clId="{C21023F5-6DA3-4680-B68D-05F835095C9B}" dt="2021-09-16T14:24:14.395" v="1852" actId="1076"/>
          <ac:grpSpMkLst>
            <pc:docMk/>
            <pc:sldMk cId="0" sldId="286"/>
            <ac:grpSpMk id="568" creationId="{00000000-0000-0000-0000-000000000000}"/>
          </ac:grpSpMkLst>
        </pc:grpChg>
        <pc:grpChg chg="del">
          <ac:chgData name="Jean-Christophe Jamois" userId="2ade9f073d6953e9" providerId="LiveId" clId="{C21023F5-6DA3-4680-B68D-05F835095C9B}" dt="2021-09-14T13:44:15.065" v="552" actId="478"/>
          <ac:grpSpMkLst>
            <pc:docMk/>
            <pc:sldMk cId="0" sldId="286"/>
            <ac:grpSpMk id="572" creationId="{00000000-0000-0000-0000-000000000000}"/>
          </ac:grpSpMkLst>
        </pc:grpChg>
        <pc:grpChg chg="mod">
          <ac:chgData name="Jean-Christophe Jamois" userId="2ade9f073d6953e9" providerId="LiveId" clId="{C21023F5-6DA3-4680-B68D-05F835095C9B}" dt="2021-10-30T15:16:46.390" v="4300" actId="1076"/>
          <ac:grpSpMkLst>
            <pc:docMk/>
            <pc:sldMk cId="0" sldId="286"/>
            <ac:grpSpMk id="575" creationId="{00000000-0000-0000-0000-000000000000}"/>
          </ac:grpSpMkLst>
        </pc:grpChg>
        <pc:picChg chg="add mod">
          <ac:chgData name="Jean-Christophe Jamois" userId="2ade9f073d6953e9" providerId="LiveId" clId="{C21023F5-6DA3-4680-B68D-05F835095C9B}" dt="2021-09-14T13:47:41.189" v="579" actId="1076"/>
          <ac:picMkLst>
            <pc:docMk/>
            <pc:sldMk cId="0" sldId="286"/>
            <ac:picMk id="3" creationId="{C8A2D9A6-48F4-4755-8855-6EF3E5619A39}"/>
          </ac:picMkLst>
        </pc:picChg>
        <pc:picChg chg="del">
          <ac:chgData name="Jean-Christophe Jamois" userId="2ade9f073d6953e9" providerId="LiveId" clId="{C21023F5-6DA3-4680-B68D-05F835095C9B}" dt="2021-09-13T13:16:14.884" v="362" actId="478"/>
          <ac:picMkLst>
            <pc:docMk/>
            <pc:sldMk cId="0" sldId="286"/>
            <ac:picMk id="557" creationId="{00000000-0000-0000-0000-000000000000}"/>
          </ac:picMkLst>
        </pc:picChg>
        <pc:picChg chg="mod">
          <ac:chgData name="Jean-Christophe Jamois" userId="2ade9f073d6953e9" providerId="LiveId" clId="{C21023F5-6DA3-4680-B68D-05F835095C9B}" dt="2021-09-14T13:38:06.239" v="377" actId="1076"/>
          <ac:picMkLst>
            <pc:docMk/>
            <pc:sldMk cId="0" sldId="286"/>
            <ac:picMk id="563" creationId="{00000000-0000-0000-0000-000000000000}"/>
          </ac:picMkLst>
        </pc:picChg>
        <pc:picChg chg="mod">
          <ac:chgData name="Jean-Christophe Jamois" userId="2ade9f073d6953e9" providerId="LiveId" clId="{C21023F5-6DA3-4680-B68D-05F835095C9B}" dt="2021-09-16T16:31:50.569" v="3059" actId="1076"/>
          <ac:picMkLst>
            <pc:docMk/>
            <pc:sldMk cId="0" sldId="286"/>
            <ac:picMk id="567" creationId="{00000000-0000-0000-0000-000000000000}"/>
          </ac:picMkLst>
        </pc:picChg>
        <pc:picChg chg="del mod">
          <ac:chgData name="Jean-Christophe Jamois" userId="2ade9f073d6953e9" providerId="LiveId" clId="{C21023F5-6DA3-4680-B68D-05F835095C9B}" dt="2021-09-14T13:46:26.245" v="566" actId="478"/>
          <ac:picMkLst>
            <pc:docMk/>
            <pc:sldMk cId="0" sldId="286"/>
            <ac:picMk id="571" creationId="{00000000-0000-0000-0000-000000000000}"/>
          </ac:picMkLst>
        </pc:picChg>
        <pc:picChg chg="mod">
          <ac:chgData name="Jean-Christophe Jamois" userId="2ade9f073d6953e9" providerId="LiveId" clId="{C21023F5-6DA3-4680-B68D-05F835095C9B}" dt="2021-09-14T13:55:11.278" v="705" actId="1076"/>
          <ac:picMkLst>
            <pc:docMk/>
            <pc:sldMk cId="0" sldId="286"/>
            <ac:picMk id="578" creationId="{00000000-0000-0000-0000-000000000000}"/>
          </ac:picMkLst>
        </pc:picChg>
        <pc:picChg chg="mod">
          <ac:chgData name="Jean-Christophe Jamois" userId="2ade9f073d6953e9" providerId="LiveId" clId="{C21023F5-6DA3-4680-B68D-05F835095C9B}" dt="2021-09-16T14:24:17.004" v="1853" actId="1076"/>
          <ac:picMkLst>
            <pc:docMk/>
            <pc:sldMk cId="0" sldId="286"/>
            <ac:picMk id="580" creationId="{00000000-0000-0000-0000-000000000000}"/>
          </ac:picMkLst>
        </pc:picChg>
      </pc:sldChg>
      <pc:sldChg chg="delSp mod ord modNotes">
        <pc:chgData name="Jean-Christophe Jamois" userId="2ade9f073d6953e9" providerId="LiveId" clId="{C21023F5-6DA3-4680-B68D-05F835095C9B}" dt="2021-09-13T13:16:20.437" v="363" actId="478"/>
        <pc:sldMkLst>
          <pc:docMk/>
          <pc:sldMk cId="0" sldId="287"/>
        </pc:sldMkLst>
        <pc:picChg chg="del">
          <ac:chgData name="Jean-Christophe Jamois" userId="2ade9f073d6953e9" providerId="LiveId" clId="{C21023F5-6DA3-4680-B68D-05F835095C9B}" dt="2021-09-13T13:16:20.437" v="363" actId="478"/>
          <ac:picMkLst>
            <pc:docMk/>
            <pc:sldMk cId="0" sldId="287"/>
            <ac:picMk id="587" creationId="{00000000-0000-0000-0000-000000000000}"/>
          </ac:picMkLst>
        </pc:picChg>
      </pc:sldChg>
      <pc:sldChg chg="addSp delSp modSp mod ord delAnim modNotes">
        <pc:chgData name="Jean-Christophe Jamois" userId="2ade9f073d6953e9" providerId="LiveId" clId="{C21023F5-6DA3-4680-B68D-05F835095C9B}" dt="2021-09-16T14:14:50.929" v="1810" actId="20577"/>
        <pc:sldMkLst>
          <pc:docMk/>
          <pc:sldMk cId="0" sldId="288"/>
        </pc:sldMkLst>
        <pc:spChg chg="mod">
          <ac:chgData name="Jean-Christophe Jamois" userId="2ade9f073d6953e9" providerId="LiveId" clId="{C21023F5-6DA3-4680-B68D-05F835095C9B}" dt="2021-09-16T14:01:25.874" v="1709" actId="313"/>
          <ac:spMkLst>
            <pc:docMk/>
            <pc:sldMk cId="0" sldId="288"/>
            <ac:spMk id="598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14:50.929" v="1810" actId="20577"/>
          <ac:spMkLst>
            <pc:docMk/>
            <pc:sldMk cId="0" sldId="288"/>
            <ac:spMk id="608" creationId="{00000000-0000-0000-0000-000000000000}"/>
          </ac:spMkLst>
        </pc:spChg>
        <pc:grpChg chg="del">
          <ac:chgData name="Jean-Christophe Jamois" userId="2ade9f073d6953e9" providerId="LiveId" clId="{C21023F5-6DA3-4680-B68D-05F835095C9B}" dt="2021-09-16T14:00:50.980" v="1683" actId="478"/>
          <ac:grpSpMkLst>
            <pc:docMk/>
            <pc:sldMk cId="0" sldId="288"/>
            <ac:grpSpMk id="601" creationId="{00000000-0000-0000-0000-000000000000}"/>
          </ac:grpSpMkLst>
        </pc:grpChg>
        <pc:grpChg chg="mod">
          <ac:chgData name="Jean-Christophe Jamois" userId="2ade9f073d6953e9" providerId="LiveId" clId="{C21023F5-6DA3-4680-B68D-05F835095C9B}" dt="2021-09-16T14:00:56.307" v="1684" actId="1076"/>
          <ac:grpSpMkLst>
            <pc:docMk/>
            <pc:sldMk cId="0" sldId="288"/>
            <ac:grpSpMk id="605" creationId="{00000000-0000-0000-0000-000000000000}"/>
          </ac:grpSpMkLst>
        </pc:grpChg>
        <pc:picChg chg="add mod">
          <ac:chgData name="Jean-Christophe Jamois" userId="2ade9f073d6953e9" providerId="LiveId" clId="{C21023F5-6DA3-4680-B68D-05F835095C9B}" dt="2021-09-16T14:12:36.457" v="1712" actId="1076"/>
          <ac:picMkLst>
            <pc:docMk/>
            <pc:sldMk cId="0" sldId="288"/>
            <ac:picMk id="3" creationId="{8507ABDA-0BC7-429D-BE4F-2B5FA7029D02}"/>
          </ac:picMkLst>
        </pc:picChg>
        <pc:picChg chg="del">
          <ac:chgData name="Jean-Christophe Jamois" userId="2ade9f073d6953e9" providerId="LiveId" clId="{C21023F5-6DA3-4680-B68D-05F835095C9B}" dt="2021-09-13T13:16:01.525" v="361" actId="478"/>
          <ac:picMkLst>
            <pc:docMk/>
            <pc:sldMk cId="0" sldId="288"/>
            <ac:picMk id="599" creationId="{00000000-0000-0000-0000-000000000000}"/>
          </ac:picMkLst>
        </pc:picChg>
      </pc:sldChg>
      <pc:sldChg chg="modSp mod">
        <pc:chgData name="Jean-Christophe Jamois" userId="2ade9f073d6953e9" providerId="LiveId" clId="{C21023F5-6DA3-4680-B68D-05F835095C9B}" dt="2021-09-16T14:21:34.859" v="1849" actId="20577"/>
        <pc:sldMkLst>
          <pc:docMk/>
          <pc:sldMk cId="0" sldId="289"/>
        </pc:sldMkLst>
        <pc:spChg chg="mod">
          <ac:chgData name="Jean-Christophe Jamois" userId="2ade9f073d6953e9" providerId="LiveId" clId="{C21023F5-6DA3-4680-B68D-05F835095C9B}" dt="2021-09-16T14:21:34.859" v="1849" actId="20577"/>
          <ac:spMkLst>
            <pc:docMk/>
            <pc:sldMk cId="0" sldId="289"/>
            <ac:spMk id="616" creationId="{00000000-0000-0000-0000-000000000000}"/>
          </ac:spMkLst>
        </pc:spChg>
      </pc:sldChg>
      <pc:sldChg chg="delSp mod">
        <pc:chgData name="Jean-Christophe Jamois" userId="2ade9f073d6953e9" providerId="LiveId" clId="{C21023F5-6DA3-4680-B68D-05F835095C9B}" dt="2021-09-16T14:21:45.463" v="1850" actId="478"/>
        <pc:sldMkLst>
          <pc:docMk/>
          <pc:sldMk cId="0" sldId="290"/>
        </pc:sldMkLst>
        <pc:picChg chg="del">
          <ac:chgData name="Jean-Christophe Jamois" userId="2ade9f073d6953e9" providerId="LiveId" clId="{C21023F5-6DA3-4680-B68D-05F835095C9B}" dt="2021-09-16T14:21:45.463" v="1850" actId="478"/>
          <ac:picMkLst>
            <pc:docMk/>
            <pc:sldMk cId="0" sldId="290"/>
            <ac:picMk id="623" creationId="{00000000-0000-0000-0000-000000000000}"/>
          </ac:picMkLst>
        </pc:picChg>
      </pc:sldChg>
      <pc:sldChg chg="delSp modSp mod ord modNotes">
        <pc:chgData name="Jean-Christophe Jamois" userId="2ade9f073d6953e9" providerId="LiveId" clId="{C21023F5-6DA3-4680-B68D-05F835095C9B}" dt="2021-09-29T08:01:22.642" v="4094" actId="1076"/>
        <pc:sldMkLst>
          <pc:docMk/>
          <pc:sldMk cId="0" sldId="291"/>
        </pc:sldMkLst>
        <pc:spChg chg="mod">
          <ac:chgData name="Jean-Christophe Jamois" userId="2ade9f073d6953e9" providerId="LiveId" clId="{C21023F5-6DA3-4680-B68D-05F835095C9B}" dt="2021-09-17T13:26:35.747" v="3225" actId="20577"/>
          <ac:spMkLst>
            <pc:docMk/>
            <pc:sldMk cId="0" sldId="291"/>
            <ac:spMk id="631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29T08:01:22.642" v="4094" actId="1076"/>
          <ac:spMkLst>
            <pc:docMk/>
            <pc:sldMk cId="0" sldId="291"/>
            <ac:spMk id="634" creationId="{00000000-0000-0000-0000-000000000000}"/>
          </ac:spMkLst>
        </pc:spChg>
        <pc:picChg chg="del">
          <ac:chgData name="Jean-Christophe Jamois" userId="2ade9f073d6953e9" providerId="LiveId" clId="{C21023F5-6DA3-4680-B68D-05F835095C9B}" dt="2021-09-17T13:24:34.201" v="3209" actId="478"/>
          <ac:picMkLst>
            <pc:docMk/>
            <pc:sldMk cId="0" sldId="291"/>
            <ac:picMk id="632" creationId="{00000000-0000-0000-0000-000000000000}"/>
          </ac:picMkLst>
        </pc:picChg>
      </pc:sldChg>
      <pc:sldChg chg="delSp modSp mod ord modNotes">
        <pc:chgData name="Jean-Christophe Jamois" userId="2ade9f073d6953e9" providerId="LiveId" clId="{C21023F5-6DA3-4680-B68D-05F835095C9B}" dt="2021-09-17T13:37:55.812" v="3571" actId="478"/>
        <pc:sldMkLst>
          <pc:docMk/>
          <pc:sldMk cId="0" sldId="294"/>
        </pc:sldMkLst>
        <pc:spChg chg="mod">
          <ac:chgData name="Jean-Christophe Jamois" userId="2ade9f073d6953e9" providerId="LiveId" clId="{C21023F5-6DA3-4680-B68D-05F835095C9B}" dt="2021-09-17T13:36:22.517" v="3537" actId="20577"/>
          <ac:spMkLst>
            <pc:docMk/>
            <pc:sldMk cId="0" sldId="294"/>
            <ac:spMk id="669" creationId="{00000000-0000-0000-0000-000000000000}"/>
          </ac:spMkLst>
        </pc:spChg>
        <pc:picChg chg="del">
          <ac:chgData name="Jean-Christophe Jamois" userId="2ade9f073d6953e9" providerId="LiveId" clId="{C21023F5-6DA3-4680-B68D-05F835095C9B}" dt="2021-09-17T13:37:55.812" v="3571" actId="478"/>
          <ac:picMkLst>
            <pc:docMk/>
            <pc:sldMk cId="0" sldId="294"/>
            <ac:picMk id="667" creationId="{00000000-0000-0000-0000-000000000000}"/>
          </ac:picMkLst>
        </pc:picChg>
      </pc:sldChg>
      <pc:sldChg chg="delSp mod ord modNotes">
        <pc:chgData name="Jean-Christophe Jamois" userId="2ade9f073d6953e9" providerId="LiveId" clId="{C21023F5-6DA3-4680-B68D-05F835095C9B}" dt="2021-09-17T13:37:51.829" v="3570" actId="478"/>
        <pc:sldMkLst>
          <pc:docMk/>
          <pc:sldMk cId="0" sldId="295"/>
        </pc:sldMkLst>
        <pc:picChg chg="del">
          <ac:chgData name="Jean-Christophe Jamois" userId="2ade9f073d6953e9" providerId="LiveId" clId="{C21023F5-6DA3-4680-B68D-05F835095C9B}" dt="2021-09-17T13:37:51.829" v="3570" actId="478"/>
          <ac:picMkLst>
            <pc:docMk/>
            <pc:sldMk cId="0" sldId="295"/>
            <ac:picMk id="675" creationId="{00000000-0000-0000-0000-000000000000}"/>
          </ac:picMkLst>
        </pc:picChg>
      </pc:sldChg>
      <pc:sldChg chg="modSp mod ord modNotes">
        <pc:chgData name="Jean-Christophe Jamois" userId="2ade9f073d6953e9" providerId="LiveId" clId="{C21023F5-6DA3-4680-B68D-05F835095C9B}" dt="2021-10-16T09:22:22.135" v="4291" actId="20577"/>
        <pc:sldMkLst>
          <pc:docMk/>
          <pc:sldMk cId="0" sldId="296"/>
        </pc:sldMkLst>
        <pc:spChg chg="mod">
          <ac:chgData name="Jean-Christophe Jamois" userId="2ade9f073d6953e9" providerId="LiveId" clId="{C21023F5-6DA3-4680-B68D-05F835095C9B}" dt="2021-09-17T14:03:15.759" v="3682" actId="20577"/>
          <ac:spMkLst>
            <pc:docMk/>
            <pc:sldMk cId="0" sldId="296"/>
            <ac:spMk id="682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10-16T09:22:22.135" v="4291" actId="20577"/>
          <ac:spMkLst>
            <pc:docMk/>
            <pc:sldMk cId="0" sldId="296"/>
            <ac:spMk id="685" creationId="{00000000-0000-0000-0000-000000000000}"/>
          </ac:spMkLst>
        </pc:spChg>
      </pc:sldChg>
      <pc:sldChg chg="del">
        <pc:chgData name="Jean-Christophe Jamois" userId="2ade9f073d6953e9" providerId="LiveId" clId="{C21023F5-6DA3-4680-B68D-05F835095C9B}" dt="2021-10-16T09:23:45.260" v="4298" actId="47"/>
        <pc:sldMkLst>
          <pc:docMk/>
          <pc:sldMk cId="0" sldId="298"/>
        </pc:sldMkLst>
      </pc:sldChg>
      <pc:sldChg chg="del">
        <pc:chgData name="Jean-Christophe Jamois" userId="2ade9f073d6953e9" providerId="LiveId" clId="{C21023F5-6DA3-4680-B68D-05F835095C9B}" dt="2021-10-16T09:23:46.780" v="4299" actId="47"/>
        <pc:sldMkLst>
          <pc:docMk/>
          <pc:sldMk cId="0" sldId="300"/>
        </pc:sldMkLst>
      </pc:sldChg>
      <pc:sldChg chg="ord">
        <pc:chgData name="Jean-Christophe Jamois" userId="2ade9f073d6953e9" providerId="LiveId" clId="{C21023F5-6DA3-4680-B68D-05F835095C9B}" dt="2021-09-16T07:36:05.336" v="1233"/>
        <pc:sldMkLst>
          <pc:docMk/>
          <pc:sldMk cId="1854627782" sldId="303"/>
        </pc:sldMkLst>
      </pc:sldChg>
      <pc:sldChg chg="addSp delSp modSp add mod">
        <pc:chgData name="Jean-Christophe Jamois" userId="2ade9f073d6953e9" providerId="LiveId" clId="{C21023F5-6DA3-4680-B68D-05F835095C9B}" dt="2021-10-30T15:38:48.143" v="4304" actId="1036"/>
        <pc:sldMkLst>
          <pc:docMk/>
          <pc:sldMk cId="3654221219" sldId="304"/>
        </pc:sldMkLst>
        <pc:spChg chg="mod">
          <ac:chgData name="Jean-Christophe Jamois" userId="2ade9f073d6953e9" providerId="LiveId" clId="{C21023F5-6DA3-4680-B68D-05F835095C9B}" dt="2021-09-15T09:54:41.308" v="807" actId="20577"/>
          <ac:spMkLst>
            <pc:docMk/>
            <pc:sldMk cId="3654221219" sldId="304"/>
            <ac:spMk id="55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9:14:18.527" v="1321" actId="1076"/>
          <ac:spMkLst>
            <pc:docMk/>
            <pc:sldMk cId="3654221219" sldId="304"/>
            <ac:spMk id="560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9:17:11.024" v="1365" actId="20577"/>
          <ac:spMkLst>
            <pc:docMk/>
            <pc:sldMk cId="3654221219" sldId="304"/>
            <ac:spMk id="561" creationId="{00000000-0000-0000-0000-000000000000}"/>
          </ac:spMkLst>
        </pc:spChg>
        <pc:spChg chg="del">
          <ac:chgData name="Jean-Christophe Jamois" userId="2ade9f073d6953e9" providerId="LiveId" clId="{C21023F5-6DA3-4680-B68D-05F835095C9B}" dt="2021-09-16T09:14:24.835" v="1322" actId="478"/>
          <ac:spMkLst>
            <pc:docMk/>
            <pc:sldMk cId="3654221219" sldId="304"/>
            <ac:spMk id="562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5T10:08:29.872" v="966" actId="20577"/>
          <ac:spMkLst>
            <pc:docMk/>
            <pc:sldMk cId="3654221219" sldId="304"/>
            <ac:spMk id="570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09:01:17.475" v="1315" actId="113"/>
          <ac:spMkLst>
            <pc:docMk/>
            <pc:sldMk cId="3654221219" sldId="304"/>
            <ac:spMk id="574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4T13:49:21.572" v="605" actId="1076"/>
          <ac:spMkLst>
            <pc:docMk/>
            <pc:sldMk cId="3654221219" sldId="304"/>
            <ac:spMk id="57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4T13:49:52.897" v="658" actId="20577"/>
          <ac:spMkLst>
            <pc:docMk/>
            <pc:sldMk cId="3654221219" sldId="304"/>
            <ac:spMk id="577" creationId="{00000000-0000-0000-0000-000000000000}"/>
          </ac:spMkLst>
        </pc:spChg>
        <pc:grpChg chg="mod">
          <ac:chgData name="Jean-Christophe Jamois" userId="2ade9f073d6953e9" providerId="LiveId" clId="{C21023F5-6DA3-4680-B68D-05F835095C9B}" dt="2021-09-16T09:17:03.060" v="1361" actId="14100"/>
          <ac:grpSpMkLst>
            <pc:docMk/>
            <pc:sldMk cId="3654221219" sldId="304"/>
            <ac:grpSpMk id="559" creationId="{00000000-0000-0000-0000-000000000000}"/>
          </ac:grpSpMkLst>
        </pc:grpChg>
        <pc:grpChg chg="del mod">
          <ac:chgData name="Jean-Christophe Jamois" userId="2ade9f073d6953e9" providerId="LiveId" clId="{C21023F5-6DA3-4680-B68D-05F835095C9B}" dt="2021-09-14T13:51:14.608" v="661" actId="478"/>
          <ac:grpSpMkLst>
            <pc:docMk/>
            <pc:sldMk cId="3654221219" sldId="304"/>
            <ac:grpSpMk id="564" creationId="{00000000-0000-0000-0000-000000000000}"/>
          </ac:grpSpMkLst>
        </pc:grpChg>
        <pc:grpChg chg="mod">
          <ac:chgData name="Jean-Christophe Jamois" userId="2ade9f073d6953e9" providerId="LiveId" clId="{C21023F5-6DA3-4680-B68D-05F835095C9B}" dt="2021-09-16T09:00:19.914" v="1307" actId="1076"/>
          <ac:grpSpMkLst>
            <pc:docMk/>
            <pc:sldMk cId="3654221219" sldId="304"/>
            <ac:grpSpMk id="568" creationId="{00000000-0000-0000-0000-000000000000}"/>
          </ac:grpSpMkLst>
        </pc:grpChg>
        <pc:grpChg chg="mod">
          <ac:chgData name="Jean-Christophe Jamois" userId="2ade9f073d6953e9" providerId="LiveId" clId="{C21023F5-6DA3-4680-B68D-05F835095C9B}" dt="2021-09-16T09:00:56.817" v="1313" actId="14100"/>
          <ac:grpSpMkLst>
            <pc:docMk/>
            <pc:sldMk cId="3654221219" sldId="304"/>
            <ac:grpSpMk id="572" creationId="{00000000-0000-0000-0000-000000000000}"/>
          </ac:grpSpMkLst>
        </pc:grpChg>
        <pc:grpChg chg="mod">
          <ac:chgData name="Jean-Christophe Jamois" userId="2ade9f073d6953e9" providerId="LiveId" clId="{C21023F5-6DA3-4680-B68D-05F835095C9B}" dt="2021-09-16T09:01:27.370" v="1316" actId="1076"/>
          <ac:grpSpMkLst>
            <pc:docMk/>
            <pc:sldMk cId="3654221219" sldId="304"/>
            <ac:grpSpMk id="575" creationId="{00000000-0000-0000-0000-000000000000}"/>
          </ac:grpSpMkLst>
        </pc:grpChg>
        <pc:picChg chg="add mod">
          <ac:chgData name="Jean-Christophe Jamois" userId="2ade9f073d6953e9" providerId="LiveId" clId="{C21023F5-6DA3-4680-B68D-05F835095C9B}" dt="2021-09-16T09:01:30.744" v="1317" actId="1076"/>
          <ac:picMkLst>
            <pc:docMk/>
            <pc:sldMk cId="3654221219" sldId="304"/>
            <ac:picMk id="3" creationId="{3589850F-FBB4-4388-A454-F9226E70F41E}"/>
          </ac:picMkLst>
        </pc:picChg>
        <pc:picChg chg="del">
          <ac:chgData name="Jean-Christophe Jamois" userId="2ade9f073d6953e9" providerId="LiveId" clId="{C21023F5-6DA3-4680-B68D-05F835095C9B}" dt="2021-09-14T13:43:32.737" v="435" actId="478"/>
          <ac:picMkLst>
            <pc:docMk/>
            <pc:sldMk cId="3654221219" sldId="304"/>
            <ac:picMk id="3" creationId="{C8A2D9A6-48F4-4755-8855-6EF3E5619A39}"/>
          </ac:picMkLst>
        </pc:picChg>
        <pc:picChg chg="add mod">
          <ac:chgData name="Jean-Christophe Jamois" userId="2ade9f073d6953e9" providerId="LiveId" clId="{C21023F5-6DA3-4680-B68D-05F835095C9B}" dt="2021-09-16T09:15:15.336" v="1331" actId="14100"/>
          <ac:picMkLst>
            <pc:docMk/>
            <pc:sldMk cId="3654221219" sldId="304"/>
            <ac:picMk id="5" creationId="{1911864C-EB4F-4CFE-94D3-45431FD89CB1}"/>
          </ac:picMkLst>
        </pc:picChg>
        <pc:picChg chg="add mod">
          <ac:chgData name="Jean-Christophe Jamois" userId="2ade9f073d6953e9" providerId="LiveId" clId="{C21023F5-6DA3-4680-B68D-05F835095C9B}" dt="2021-10-30T15:38:48.143" v="4304" actId="1036"/>
          <ac:picMkLst>
            <pc:docMk/>
            <pc:sldMk cId="3654221219" sldId="304"/>
            <ac:picMk id="7" creationId="{369B083B-82D2-41EC-8C45-4F39E0933CBA}"/>
          </ac:picMkLst>
        </pc:picChg>
        <pc:picChg chg="del">
          <ac:chgData name="Jean-Christophe Jamois" userId="2ade9f073d6953e9" providerId="LiveId" clId="{C21023F5-6DA3-4680-B68D-05F835095C9B}" dt="2021-09-16T09:14:11.796" v="1320" actId="478"/>
          <ac:picMkLst>
            <pc:docMk/>
            <pc:sldMk cId="3654221219" sldId="304"/>
            <ac:picMk id="563" creationId="{00000000-0000-0000-0000-000000000000}"/>
          </ac:picMkLst>
        </pc:picChg>
        <pc:picChg chg="del">
          <ac:chgData name="Jean-Christophe Jamois" userId="2ade9f073d6953e9" providerId="LiveId" clId="{C21023F5-6DA3-4680-B68D-05F835095C9B}" dt="2021-09-14T13:43:47.218" v="437" actId="478"/>
          <ac:picMkLst>
            <pc:docMk/>
            <pc:sldMk cId="3654221219" sldId="304"/>
            <ac:picMk id="567" creationId="{00000000-0000-0000-0000-000000000000}"/>
          </ac:picMkLst>
        </pc:picChg>
        <pc:picChg chg="del">
          <ac:chgData name="Jean-Christophe Jamois" userId="2ade9f073d6953e9" providerId="LiveId" clId="{C21023F5-6DA3-4680-B68D-05F835095C9B}" dt="2021-09-14T13:43:44.875" v="436" actId="478"/>
          <ac:picMkLst>
            <pc:docMk/>
            <pc:sldMk cId="3654221219" sldId="304"/>
            <ac:picMk id="571" creationId="{00000000-0000-0000-0000-000000000000}"/>
          </ac:picMkLst>
        </pc:picChg>
        <pc:picChg chg="del">
          <ac:chgData name="Jean-Christophe Jamois" userId="2ade9f073d6953e9" providerId="LiveId" clId="{C21023F5-6DA3-4680-B68D-05F835095C9B}" dt="2021-09-14T13:48:57.249" v="600" actId="478"/>
          <ac:picMkLst>
            <pc:docMk/>
            <pc:sldMk cId="3654221219" sldId="304"/>
            <ac:picMk id="578" creationId="{00000000-0000-0000-0000-000000000000}"/>
          </ac:picMkLst>
        </pc:picChg>
        <pc:picChg chg="del mod">
          <ac:chgData name="Jean-Christophe Jamois" userId="2ade9f073d6953e9" providerId="LiveId" clId="{C21023F5-6DA3-4680-B68D-05F835095C9B}" dt="2021-09-16T09:21:32.513" v="1366" actId="478"/>
          <ac:picMkLst>
            <pc:docMk/>
            <pc:sldMk cId="3654221219" sldId="304"/>
            <ac:picMk id="580" creationId="{00000000-0000-0000-0000-000000000000}"/>
          </ac:picMkLst>
        </pc:picChg>
      </pc:sldChg>
      <pc:sldChg chg="modSp new mod ord">
        <pc:chgData name="Jean-Christophe Jamois" userId="2ade9f073d6953e9" providerId="LiveId" clId="{C21023F5-6DA3-4680-B68D-05F835095C9B}" dt="2021-09-16T14:19:21.957" v="1847" actId="20577"/>
        <pc:sldMkLst>
          <pc:docMk/>
          <pc:sldMk cId="3132706291" sldId="305"/>
        </pc:sldMkLst>
        <pc:spChg chg="mod">
          <ac:chgData name="Jean-Christophe Jamois" userId="2ade9f073d6953e9" providerId="LiveId" clId="{C21023F5-6DA3-4680-B68D-05F835095C9B}" dt="2021-09-16T14:19:21.957" v="1847" actId="20577"/>
          <ac:spMkLst>
            <pc:docMk/>
            <pc:sldMk cId="3132706291" sldId="305"/>
            <ac:spMk id="2" creationId="{3BF63C66-B52E-40C2-96A0-BB2DBEDD03E3}"/>
          </ac:spMkLst>
        </pc:spChg>
        <pc:spChg chg="mod">
          <ac:chgData name="Jean-Christophe Jamois" userId="2ade9f073d6953e9" providerId="LiveId" clId="{C21023F5-6DA3-4680-B68D-05F835095C9B}" dt="2021-09-16T13:32:07.984" v="1682" actId="20577"/>
          <ac:spMkLst>
            <pc:docMk/>
            <pc:sldMk cId="3132706291" sldId="305"/>
            <ac:spMk id="3" creationId="{111D4F5E-2146-4407-A428-25AD3C240C76}"/>
          </ac:spMkLst>
        </pc:spChg>
      </pc:sldChg>
      <pc:sldChg chg="addSp delSp modSp add del mod">
        <pc:chgData name="Jean-Christophe Jamois" userId="2ade9f073d6953e9" providerId="LiveId" clId="{C21023F5-6DA3-4680-B68D-05F835095C9B}" dt="2021-09-16T13:30:23.756" v="1651" actId="2696"/>
        <pc:sldMkLst>
          <pc:docMk/>
          <pc:sldMk cId="3512245136" sldId="305"/>
        </pc:sldMkLst>
        <pc:spChg chg="add del mod">
          <ac:chgData name="Jean-Christophe Jamois" userId="2ade9f073d6953e9" providerId="LiveId" clId="{C21023F5-6DA3-4680-B68D-05F835095C9B}" dt="2021-09-16T13:29:46.142" v="1650" actId="478"/>
          <ac:spMkLst>
            <pc:docMk/>
            <pc:sldMk cId="3512245136" sldId="305"/>
            <ac:spMk id="18" creationId="{BDF82B96-6F07-4262-98E7-924AD748108F}"/>
          </ac:spMkLst>
        </pc:spChg>
        <pc:spChg chg="mod">
          <ac:chgData name="Jean-Christophe Jamois" userId="2ade9f073d6953e9" providerId="LiveId" clId="{C21023F5-6DA3-4680-B68D-05F835095C9B}" dt="2021-09-16T13:27:26.509" v="1620" actId="368"/>
          <ac:spMkLst>
            <pc:docMk/>
            <pc:sldMk cId="3512245136" sldId="305"/>
            <ac:spMk id="337" creationId="{00000000-0000-0000-0000-000000000000}"/>
          </ac:spMkLst>
        </pc:spChg>
        <pc:spChg chg="del mod topLvl">
          <ac:chgData name="Jean-Christophe Jamois" userId="2ade9f073d6953e9" providerId="LiveId" clId="{C21023F5-6DA3-4680-B68D-05F835095C9B}" dt="2021-09-16T13:21:03.457" v="1569" actId="478"/>
          <ac:spMkLst>
            <pc:docMk/>
            <pc:sldMk cId="3512245136" sldId="305"/>
            <ac:spMk id="341" creationId="{00000000-0000-0000-0000-000000000000}"/>
          </ac:spMkLst>
        </pc:spChg>
        <pc:spChg chg="mod topLvl">
          <ac:chgData name="Jean-Christophe Jamois" userId="2ade9f073d6953e9" providerId="LiveId" clId="{C21023F5-6DA3-4680-B68D-05F835095C9B}" dt="2021-09-16T13:26:32.200" v="1618" actId="1076"/>
          <ac:spMkLst>
            <pc:docMk/>
            <pc:sldMk cId="3512245136" sldId="305"/>
            <ac:spMk id="342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3:21:55.800" v="1577" actId="20577"/>
          <ac:spMkLst>
            <pc:docMk/>
            <pc:sldMk cId="3512245136" sldId="305"/>
            <ac:spMk id="344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3:20:43.927" v="1564" actId="20577"/>
          <ac:spMkLst>
            <pc:docMk/>
            <pc:sldMk cId="3512245136" sldId="305"/>
            <ac:spMk id="345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3:21:46.302" v="1575" actId="20577"/>
          <ac:spMkLst>
            <pc:docMk/>
            <pc:sldMk cId="3512245136" sldId="305"/>
            <ac:spMk id="34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3:20:36.045" v="1516" actId="20577"/>
          <ac:spMkLst>
            <pc:docMk/>
            <pc:sldMk cId="3512245136" sldId="305"/>
            <ac:spMk id="347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3:21:38.490" v="1573" actId="20577"/>
          <ac:spMkLst>
            <pc:docMk/>
            <pc:sldMk cId="3512245136" sldId="305"/>
            <ac:spMk id="348" creationId="{00000000-0000-0000-0000-000000000000}"/>
          </ac:spMkLst>
        </pc:spChg>
        <pc:spChg chg="del">
          <ac:chgData name="Jean-Christophe Jamois" userId="2ade9f073d6953e9" providerId="LiveId" clId="{C21023F5-6DA3-4680-B68D-05F835095C9B}" dt="2021-09-16T13:20:23.299" v="1377" actId="478"/>
          <ac:spMkLst>
            <pc:docMk/>
            <pc:sldMk cId="3512245136" sldId="305"/>
            <ac:spMk id="349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3:21:29.248" v="1571" actId="20577"/>
          <ac:spMkLst>
            <pc:docMk/>
            <pc:sldMk cId="3512245136" sldId="305"/>
            <ac:spMk id="350" creationId="{00000000-0000-0000-0000-000000000000}"/>
          </ac:spMkLst>
        </pc:spChg>
        <pc:spChg chg="del mod">
          <ac:chgData name="Jean-Christophe Jamois" userId="2ade9f073d6953e9" providerId="LiveId" clId="{C21023F5-6DA3-4680-B68D-05F835095C9B}" dt="2021-09-16T13:20:20.534" v="1376" actId="478"/>
          <ac:spMkLst>
            <pc:docMk/>
            <pc:sldMk cId="3512245136" sldId="305"/>
            <ac:spMk id="351" creationId="{00000000-0000-0000-0000-000000000000}"/>
          </ac:spMkLst>
        </pc:spChg>
        <pc:grpChg chg="del">
          <ac:chgData name="Jean-Christophe Jamois" userId="2ade9f073d6953e9" providerId="LiveId" clId="{C21023F5-6DA3-4680-B68D-05F835095C9B}" dt="2021-09-16T13:21:03.457" v="1569" actId="478"/>
          <ac:grpSpMkLst>
            <pc:docMk/>
            <pc:sldMk cId="3512245136" sldId="305"/>
            <ac:grpSpMk id="340" creationId="{00000000-0000-0000-0000-000000000000}"/>
          </ac:grpSpMkLst>
        </pc:grpChg>
        <pc:picChg chg="del">
          <ac:chgData name="Jean-Christophe Jamois" userId="2ade9f073d6953e9" providerId="LiveId" clId="{C21023F5-6DA3-4680-B68D-05F835095C9B}" dt="2021-09-16T13:20:13.535" v="1374" actId="478"/>
          <ac:picMkLst>
            <pc:docMk/>
            <pc:sldMk cId="3512245136" sldId="305"/>
            <ac:picMk id="338" creationId="{00000000-0000-0000-0000-000000000000}"/>
          </ac:picMkLst>
        </pc:picChg>
      </pc:sldChg>
      <pc:sldChg chg="add">
        <pc:chgData name="Jean-Christophe Jamois" userId="2ade9f073d6953e9" providerId="LiveId" clId="{C21023F5-6DA3-4680-B68D-05F835095C9B}" dt="2021-09-16T14:41:11.856" v="1855" actId="2890"/>
        <pc:sldMkLst>
          <pc:docMk/>
          <pc:sldMk cId="178699626" sldId="306"/>
        </pc:sldMkLst>
      </pc:sldChg>
      <pc:sldChg chg="new del">
        <pc:chgData name="Jean-Christophe Jamois" userId="2ade9f073d6953e9" providerId="LiveId" clId="{C21023F5-6DA3-4680-B68D-05F835095C9B}" dt="2021-09-16T13:29:24.004" v="1649" actId="2696"/>
        <pc:sldMkLst>
          <pc:docMk/>
          <pc:sldMk cId="1431665266" sldId="306"/>
        </pc:sldMkLst>
      </pc:sldChg>
      <pc:sldChg chg="new del">
        <pc:chgData name="Jean-Christophe Jamois" userId="2ade9f073d6953e9" providerId="LiveId" clId="{C21023F5-6DA3-4680-B68D-05F835095C9B}" dt="2021-09-16T13:31:24.608" v="1655" actId="2696"/>
        <pc:sldMkLst>
          <pc:docMk/>
          <pc:sldMk cId="1913071551" sldId="306"/>
        </pc:sldMkLst>
      </pc:sldChg>
      <pc:sldChg chg="addSp delSp modSp add mod">
        <pc:chgData name="Jean-Christophe Jamois" userId="2ade9f073d6953e9" providerId="LiveId" clId="{C21023F5-6DA3-4680-B68D-05F835095C9B}" dt="2021-09-16T16:27:23.791" v="3056" actId="20577"/>
        <pc:sldMkLst>
          <pc:docMk/>
          <pc:sldMk cId="1162649177" sldId="307"/>
        </pc:sldMkLst>
        <pc:spChg chg="mod">
          <ac:chgData name="Jean-Christophe Jamois" userId="2ade9f073d6953e9" providerId="LiveId" clId="{C21023F5-6DA3-4680-B68D-05F835095C9B}" dt="2021-09-16T14:54:15.695" v="2654" actId="20577"/>
          <ac:spMkLst>
            <pc:docMk/>
            <pc:sldMk cId="1162649177" sldId="307"/>
            <ac:spMk id="341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4:57:14.319" v="2947" actId="20577"/>
          <ac:spMkLst>
            <pc:docMk/>
            <pc:sldMk cId="1162649177" sldId="307"/>
            <ac:spMk id="342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16T16:27:23.791" v="3056" actId="20577"/>
          <ac:spMkLst>
            <pc:docMk/>
            <pc:sldMk cId="1162649177" sldId="307"/>
            <ac:spMk id="351" creationId="{00000000-0000-0000-0000-000000000000}"/>
          </ac:spMkLst>
        </pc:spChg>
        <pc:picChg chg="add mod">
          <ac:chgData name="Jean-Christophe Jamois" userId="2ade9f073d6953e9" providerId="LiveId" clId="{C21023F5-6DA3-4680-B68D-05F835095C9B}" dt="2021-09-16T16:25:48.011" v="2949" actId="1076"/>
          <ac:picMkLst>
            <pc:docMk/>
            <pc:sldMk cId="1162649177" sldId="307"/>
            <ac:picMk id="3" creationId="{B4E05BEB-A11A-4784-AD47-1065B2B35A0E}"/>
          </ac:picMkLst>
        </pc:picChg>
        <pc:picChg chg="del">
          <ac:chgData name="Jean-Christophe Jamois" userId="2ade9f073d6953e9" providerId="LiveId" clId="{C21023F5-6DA3-4680-B68D-05F835095C9B}" dt="2021-09-16T14:53:52.325" v="2650" actId="478"/>
          <ac:picMkLst>
            <pc:docMk/>
            <pc:sldMk cId="1162649177" sldId="307"/>
            <ac:picMk id="17" creationId="{8EEF6DE0-6776-4B7A-BE73-E170DEE8011D}"/>
          </ac:picMkLst>
        </pc:picChg>
      </pc:sldChg>
      <pc:sldChg chg="addSp delSp modSp add mod">
        <pc:chgData name="Jean-Christophe Jamois" userId="2ade9f073d6953e9" providerId="LiveId" clId="{C21023F5-6DA3-4680-B68D-05F835095C9B}" dt="2021-09-29T08:01:51.428" v="4095" actId="478"/>
        <pc:sldMkLst>
          <pc:docMk/>
          <pc:sldMk cId="3653928552" sldId="309"/>
        </pc:sldMkLst>
        <pc:spChg chg="mod">
          <ac:chgData name="Jean-Christophe Jamois" userId="2ade9f073d6953e9" providerId="LiveId" clId="{C21023F5-6DA3-4680-B68D-05F835095C9B}" dt="2021-09-24T12:38:19.423" v="3842" actId="20577"/>
          <ac:spMkLst>
            <pc:docMk/>
            <pc:sldMk cId="3653928552" sldId="309"/>
            <ac:spMk id="690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24T12:38:25.761" v="3843" actId="1076"/>
          <ac:spMkLst>
            <pc:docMk/>
            <pc:sldMk cId="3653928552" sldId="309"/>
            <ac:spMk id="691" creationId="{00000000-0000-0000-0000-000000000000}"/>
          </ac:spMkLst>
        </pc:spChg>
        <pc:picChg chg="add mod">
          <ac:chgData name="Jean-Christophe Jamois" userId="2ade9f073d6953e9" providerId="LiveId" clId="{C21023F5-6DA3-4680-B68D-05F835095C9B}" dt="2021-09-24T12:37:50.350" v="3825" actId="1076"/>
          <ac:picMkLst>
            <pc:docMk/>
            <pc:sldMk cId="3653928552" sldId="309"/>
            <ac:picMk id="3" creationId="{14705FFE-7AD4-442B-BDCF-EE9301670050}"/>
          </ac:picMkLst>
        </pc:picChg>
        <pc:picChg chg="add mod">
          <ac:chgData name="Jean-Christophe Jamois" userId="2ade9f073d6953e9" providerId="LiveId" clId="{C21023F5-6DA3-4680-B68D-05F835095C9B}" dt="2021-09-24T12:41:24.664" v="3852" actId="1076"/>
          <ac:picMkLst>
            <pc:docMk/>
            <pc:sldMk cId="3653928552" sldId="309"/>
            <ac:picMk id="5" creationId="{B9625051-C92C-4530-B94F-8505AE49122D}"/>
          </ac:picMkLst>
        </pc:picChg>
        <pc:picChg chg="del">
          <ac:chgData name="Jean-Christophe Jamois" userId="2ade9f073d6953e9" providerId="LiveId" clId="{C21023F5-6DA3-4680-B68D-05F835095C9B}" dt="2021-09-29T08:01:51.428" v="4095" actId="478"/>
          <ac:picMkLst>
            <pc:docMk/>
            <pc:sldMk cId="3653928552" sldId="309"/>
            <ac:picMk id="683" creationId="{00000000-0000-0000-0000-000000000000}"/>
          </ac:picMkLst>
        </pc:picChg>
      </pc:sldChg>
      <pc:sldChg chg="delSp modSp add del mod">
        <pc:chgData name="Jean-Christophe Jamois" userId="2ade9f073d6953e9" providerId="LiveId" clId="{C21023F5-6DA3-4680-B68D-05F835095C9B}" dt="2021-09-29T07:45:12.039" v="3868" actId="2696"/>
        <pc:sldMkLst>
          <pc:docMk/>
          <pc:sldMk cId="530925385" sldId="310"/>
        </pc:sldMkLst>
        <pc:spChg chg="mod">
          <ac:chgData name="Jean-Christophe Jamois" userId="2ade9f073d6953e9" providerId="LiveId" clId="{C21023F5-6DA3-4680-B68D-05F835095C9B}" dt="2021-09-29T07:44:19.520" v="3863" actId="1076"/>
          <ac:spMkLst>
            <pc:docMk/>
            <pc:sldMk cId="530925385" sldId="310"/>
            <ac:spMk id="54" creationId="{00000000-0000-0000-0000-000000000000}"/>
          </ac:spMkLst>
        </pc:spChg>
        <pc:spChg chg="del">
          <ac:chgData name="Jean-Christophe Jamois" userId="2ade9f073d6953e9" providerId="LiveId" clId="{C21023F5-6DA3-4680-B68D-05F835095C9B}" dt="2021-09-29T07:43:21.101" v="3857" actId="478"/>
          <ac:spMkLst>
            <pc:docMk/>
            <pc:sldMk cId="530925385" sldId="310"/>
            <ac:spMk id="56" creationId="{00000000-0000-0000-0000-000000000000}"/>
          </ac:spMkLst>
        </pc:spChg>
        <pc:spChg chg="mod">
          <ac:chgData name="Jean-Christophe Jamois" userId="2ade9f073d6953e9" providerId="LiveId" clId="{C21023F5-6DA3-4680-B68D-05F835095C9B}" dt="2021-09-29T07:45:02.010" v="3867" actId="1076"/>
          <ac:spMkLst>
            <pc:docMk/>
            <pc:sldMk cId="530925385" sldId="310"/>
            <ac:spMk id="57" creationId="{00000000-0000-0000-0000-000000000000}"/>
          </ac:spMkLst>
        </pc:spChg>
      </pc:sldChg>
      <pc:sldChg chg="addSp delSp modSp new mod">
        <pc:chgData name="Jean-Christophe Jamois" userId="2ade9f073d6953e9" providerId="LiveId" clId="{C21023F5-6DA3-4680-B68D-05F835095C9B}" dt="2021-10-05T14:11:22.524" v="4102" actId="313"/>
        <pc:sldMkLst>
          <pc:docMk/>
          <pc:sldMk cId="1343874021" sldId="310"/>
        </pc:sldMkLst>
        <pc:spChg chg="add mod">
          <ac:chgData name="Jean-Christophe Jamois" userId="2ade9f073d6953e9" providerId="LiveId" clId="{C21023F5-6DA3-4680-B68D-05F835095C9B}" dt="2021-10-05T14:11:22.524" v="4102" actId="313"/>
          <ac:spMkLst>
            <pc:docMk/>
            <pc:sldMk cId="1343874021" sldId="310"/>
            <ac:spMk id="3" creationId="{CD1E83B1-565E-45D6-9A55-64BE8EB76D59}"/>
          </ac:spMkLst>
        </pc:spChg>
        <pc:spChg chg="add mod">
          <ac:chgData name="Jean-Christophe Jamois" userId="2ade9f073d6953e9" providerId="LiveId" clId="{C21023F5-6DA3-4680-B68D-05F835095C9B}" dt="2021-09-29T07:46:21.273" v="3872"/>
          <ac:spMkLst>
            <pc:docMk/>
            <pc:sldMk cId="1343874021" sldId="310"/>
            <ac:spMk id="4" creationId="{B43CC55F-C5ED-4278-9E79-E72975D5CCE8}"/>
          </ac:spMkLst>
        </pc:spChg>
        <pc:spChg chg="add del mod">
          <ac:chgData name="Jean-Christophe Jamois" userId="2ade9f073d6953e9" providerId="LiveId" clId="{C21023F5-6DA3-4680-B68D-05F835095C9B}" dt="2021-09-29T07:46:57.562" v="3875" actId="478"/>
          <ac:spMkLst>
            <pc:docMk/>
            <pc:sldMk cId="1343874021" sldId="310"/>
            <ac:spMk id="6" creationId="{BC9A574A-5958-4A6B-9410-DAA0A19C3B51}"/>
          </ac:spMkLst>
        </pc:spChg>
        <pc:spChg chg="add del mod">
          <ac:chgData name="Jean-Christophe Jamois" userId="2ade9f073d6953e9" providerId="LiveId" clId="{C21023F5-6DA3-4680-B68D-05F835095C9B}" dt="2021-09-29T07:49:21.957" v="4024" actId="1076"/>
          <ac:spMkLst>
            <pc:docMk/>
            <pc:sldMk cId="1343874021" sldId="310"/>
            <ac:spMk id="8" creationId="{8F2C500C-EA12-4F35-9E54-73B49441098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ffcf6ea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ffcf6ea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316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ffcf6ea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ffcf6ea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53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ffcf6ea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ffcf6ea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067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6e39e1ec0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6e39e1ec0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4caca809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4caca809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e3c24945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e3c24945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e3c24945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e3c24945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171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6e3c2494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6e3c2494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58b5612d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58b5612d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58b5612da6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58b5612da6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ffcf6ea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ffcf6ea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6899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6e39e1ec0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6e39e1ec0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54caca80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54caca80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25b6228b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25b6228b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304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6e63ea420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6e63ea420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ffcf6ea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ffcf6ea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49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6e39e1ec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6e39e1ec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70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6e39e1ec0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6e39e1ec0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274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6e39e1ec0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6e39e1ec0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46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219fcd7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219fcd7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ffcf6ea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ffcf6ea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ffcf6ea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ffcf6ea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97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nbini.com/videos/cest-quoi-la-police-des-moeurs-iranienn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gi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youtube.com/watch?v=7ZVyNjKSr0M" TargetMode="Externa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iZfz2zD-iV/" TargetMode="External"/><Relationship Id="rId2" Type="http://schemas.openxmlformats.org/officeDocument/2006/relationships/hyperlink" Target="https://www.facebook.com/UNSSnational/videos/372507038199953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tiktok.com/@unss_nationa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1684050"/>
            <a:ext cx="8520600" cy="168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  Réalisation d’un JT Tout Images </a:t>
            </a:r>
            <a:endParaRPr sz="36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1700" y="3459450"/>
            <a:ext cx="23049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14150" y="623950"/>
            <a:ext cx="8309700" cy="47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I</a:t>
            </a:r>
            <a:r>
              <a:rPr lang="fr-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former et Emouvoir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56850" y="942975"/>
            <a:ext cx="8425800" cy="345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endParaRPr lang="fr-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endParaRPr lang="fr-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Rappel : </a:t>
            </a:r>
            <a:r>
              <a:rPr lang="fr-FR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Soigner l’ accroche </a:t>
            </a: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de tous les reportages, la première image ou les premières paroles doivent capter et retenir l’attention.  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89715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14150" y="623950"/>
            <a:ext cx="8309700" cy="47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Les éléments qui composent un JT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56850" y="805950"/>
            <a:ext cx="8425800" cy="454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fr" sz="1800" b="1" u="sng" dirty="0">
                <a:latin typeface="Montserrat"/>
                <a:ea typeface="Montserrat"/>
                <a:cs typeface="Montserrat"/>
                <a:sym typeface="Montserrat"/>
              </a:rPr>
              <a:t>Différentes rubriques</a:t>
            </a: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: 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Un </a:t>
            </a:r>
            <a:r>
              <a:rPr lang="fr" sz="18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JT s’organise en différentes rubriques 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(comme un journal papier).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Elles sont récurrentes et donnent des repères aux téléspectateurs. Elles participent au maintien de l’attention tout en délivrant une information. </a:t>
            </a: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Les rubriques peuvent être choisies soient </a:t>
            </a:r>
            <a:r>
              <a:rPr lang="fr" sz="18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en fonction de thèmes (d’angles): </a:t>
            </a:r>
            <a:r>
              <a:rPr lang="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ex «  Le geste technique » </a:t>
            </a:r>
            <a:r>
              <a:rPr lang="fr" sz="18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ou de formes du reportages: </a:t>
            </a:r>
            <a:r>
              <a:rPr lang="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Portrait / Interview (Ils ont dit) / immersion / L’image du jour ou combinaison des 2.  Ex  « Au c</a:t>
            </a:r>
            <a:r>
              <a:rPr lang="fr-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œ</a:t>
            </a:r>
            <a:r>
              <a:rPr lang="fr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ur des bleus = immersion, coulisses »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4348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14150" y="623950"/>
            <a:ext cx="8309700" cy="47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Les éléments qui composent un JT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56100" y="764380"/>
            <a:ext cx="8425800" cy="3859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fr" sz="1800" b="1" u="sng" dirty="0">
                <a:latin typeface="Montserrat"/>
                <a:ea typeface="Montserrat"/>
                <a:cs typeface="Montserrat"/>
                <a:sym typeface="Montserrat"/>
              </a:rPr>
              <a:t>Un habillage:</a:t>
            </a: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C’est le « packaging » (=à l’embalage), tout ce qui va entourer et enrichir les  reportages. La police des caractères pour les incrustations, la couleur des caractères, les cartons titres, le logo, la musique, un générique.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= Charte / Template. 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2400" dirty="0">
                <a:hlinkClick r:id="rId3"/>
              </a:rPr>
              <a:t>C’est quoi, la police des mœurs iranienne ? (konbini.com)</a:t>
            </a:r>
            <a:endParaRPr lang="fr-FR" sz="2400" dirty="0"/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>
              <a:buSzPts val="1800"/>
            </a:pPr>
            <a:r>
              <a:rPr lang="fr-FR" sz="18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Les Cartons titres  servent à informer et/ou susciter la curiosité 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54929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14150" y="623950"/>
            <a:ext cx="8309700" cy="47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Les éléments qui composent un JT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56100" y="897856"/>
            <a:ext cx="8425800" cy="269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Hiérarchiser les éléments selon l’intérêt supposé des viewers  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     Commencer le JT par le reportage ou l’image la plus marquante.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8296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8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L’information: choix du sujet et de l’angle 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3" name="Google Shape;633;p48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8"/>
          <p:cNvSpPr txBox="1"/>
          <p:nvPr/>
        </p:nvSpPr>
        <p:spPr>
          <a:xfrm>
            <a:off x="685800" y="731520"/>
            <a:ext cx="6980280" cy="3929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6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SzPts val="3600"/>
            </a:pP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- Allez chercher et noter les informations afin de pouvoir les retranscrire dans votre sujet.</a:t>
            </a:r>
          </a:p>
          <a:p>
            <a:pPr>
              <a:buSzPts val="3600"/>
            </a:pP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>
              <a:buSzPts val="3600"/>
            </a:pPr>
            <a:r>
              <a:rPr lang="fr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- Documentez</a:t>
            </a:r>
            <a:r>
              <a:rPr lang="fr" sz="18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 vous et </a:t>
            </a:r>
            <a:r>
              <a:rPr lang="fr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préparez</a:t>
            </a:r>
            <a:r>
              <a:rPr lang="fr" sz="18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vos questions pour les interviews.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- Essayez de </a:t>
            </a: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séquencer votre sujet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800" u="sng" dirty="0">
                <a:latin typeface="Montserrat"/>
                <a:ea typeface="Montserrat"/>
                <a:cs typeface="Montserrat"/>
                <a:sym typeface="Montserrat"/>
              </a:rPr>
              <a:t>avant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 le tournage, de vous projeter et d’imaginer le rendu.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endParaRPr lang="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endParaRPr lang="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SzPts val="3600"/>
            </a:pP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- Dans tous les cas / soigner les images 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/>
          <p:nvPr/>
        </p:nvSpPr>
        <p:spPr>
          <a:xfrm>
            <a:off x="791416" y="3562350"/>
            <a:ext cx="3373800" cy="94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4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86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Rappel: Une bonne vidéo est une vidéo avec des images </a:t>
            </a: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...  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8" name="Google Shape;588;p4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4"/>
          <p:cNvSpPr txBox="1"/>
          <p:nvPr/>
        </p:nvSpPr>
        <p:spPr>
          <a:xfrm>
            <a:off x="639025" y="3680550"/>
            <a:ext cx="3708600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i="1" dirty="0">
                <a:latin typeface="Montserrat"/>
                <a:ea typeface="Montserrat"/>
                <a:cs typeface="Montserrat"/>
                <a:sym typeface="Montserrat"/>
              </a:rPr>
              <a:t>Nettes: penser à toujours </a:t>
            </a:r>
            <a:r>
              <a:rPr lang="fr" sz="1800" b="1" i="1" dirty="0">
                <a:latin typeface="Montserrat"/>
                <a:ea typeface="Montserrat"/>
                <a:cs typeface="Montserrat"/>
                <a:sym typeface="Montserrat"/>
              </a:rPr>
              <a:t>refaire le point</a:t>
            </a:r>
            <a:endParaRPr sz="1800" b="1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0" name="Google Shape;59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175" y="1187300"/>
            <a:ext cx="2401850" cy="209161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4"/>
          <p:cNvSpPr/>
          <p:nvPr/>
        </p:nvSpPr>
        <p:spPr>
          <a:xfrm>
            <a:off x="4958841" y="3562350"/>
            <a:ext cx="3373800" cy="94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4"/>
          <p:cNvSpPr txBox="1"/>
          <p:nvPr/>
        </p:nvSpPr>
        <p:spPr>
          <a:xfrm>
            <a:off x="4791450" y="3543300"/>
            <a:ext cx="3708600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Bien exposées</a:t>
            </a:r>
            <a:r>
              <a:rPr lang="fr" sz="18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: attention </a:t>
            </a:r>
            <a:endParaRPr sz="18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aux interviews à l’ombre </a:t>
            </a:r>
            <a:endParaRPr sz="18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avec fond ensoleillé</a:t>
            </a:r>
            <a:endParaRPr sz="1800" b="1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3" name="Google Shape;59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364" y="1356950"/>
            <a:ext cx="3416774" cy="192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3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fr" sz="2400" b="1" i="0" u="none" strike="noStrike" kern="0" cap="none" spc="0" normalizeH="0" baseline="0" noProof="0" dirty="0">
                <a:ln>
                  <a:noFill/>
                </a:ln>
                <a:solidFill>
                  <a:srgbClr val="3F8AB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Une bonne vidéo, est une vidéo avec des images </a:t>
            </a:r>
            <a:r>
              <a:rPr kumimoji="0" lang="fr" sz="3000" b="1" i="0" u="none" strike="noStrike" kern="0" cap="none" spc="0" normalizeH="0" baseline="0" noProof="0" dirty="0">
                <a:ln>
                  <a:noFill/>
                </a:ln>
                <a:solidFill>
                  <a:srgbClr val="3F8AB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...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8" name="Google Shape;558;p43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9" name="Google Shape;559;p43"/>
          <p:cNvGrpSpPr/>
          <p:nvPr/>
        </p:nvGrpSpPr>
        <p:grpSpPr>
          <a:xfrm>
            <a:off x="372387" y="2810240"/>
            <a:ext cx="1845057" cy="1707764"/>
            <a:chOff x="2542177" y="2534132"/>
            <a:chExt cx="2356410" cy="2450257"/>
          </a:xfrm>
        </p:grpSpPr>
        <p:sp>
          <p:nvSpPr>
            <p:cNvPr id="560" name="Google Shape;560;p43"/>
            <p:cNvSpPr/>
            <p:nvPr/>
          </p:nvSpPr>
          <p:spPr>
            <a:xfrm>
              <a:off x="2618586" y="2637454"/>
              <a:ext cx="2280001" cy="234693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 txBox="1"/>
            <p:nvPr/>
          </p:nvSpPr>
          <p:spPr>
            <a:xfrm>
              <a:off x="2542177" y="2534132"/>
              <a:ext cx="2280001" cy="1180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i="1" dirty="0">
                  <a:latin typeface="Montserrat"/>
                  <a:ea typeface="Montserrat"/>
                  <a:cs typeface="Montserrat"/>
                  <a:sym typeface="Montserrat"/>
                </a:rPr>
                <a:t>Au bon</a:t>
              </a:r>
              <a:endParaRPr i="1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b="1" i="1" dirty="0">
                  <a:latin typeface="Montserrat"/>
                  <a:ea typeface="Montserrat"/>
                  <a:cs typeface="Montserrat"/>
                  <a:sym typeface="Montserrat"/>
                </a:rPr>
                <a:t>format  </a:t>
              </a:r>
              <a:endParaRPr b="1" i="1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i="1" dirty="0">
                  <a:latin typeface="Montserrat"/>
                  <a:ea typeface="Montserrat"/>
                  <a:cs typeface="Montserrat"/>
                  <a:sym typeface="Montserrat"/>
                </a:rPr>
                <a:t>(horizontal, vertical, carré, 16/9 etc…)</a:t>
              </a:r>
              <a:endParaRPr sz="1200" i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62" name="Google Shape;562;p43"/>
            <p:cNvSpPr/>
            <p:nvPr/>
          </p:nvSpPr>
          <p:spPr>
            <a:xfrm rot="5400000">
              <a:off x="3297076" y="3647222"/>
              <a:ext cx="670501" cy="1571400"/>
            </a:xfrm>
            <a:prstGeom prst="rect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3" name="Google Shape;563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30426" y="3967385"/>
              <a:ext cx="1003800" cy="1003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4" name="Google Shape;564;p43"/>
          <p:cNvGrpSpPr/>
          <p:nvPr/>
        </p:nvGrpSpPr>
        <p:grpSpPr>
          <a:xfrm>
            <a:off x="209166" y="647146"/>
            <a:ext cx="2280000" cy="1807667"/>
            <a:chOff x="516550" y="1104925"/>
            <a:chExt cx="2280000" cy="2379000"/>
          </a:xfrm>
        </p:grpSpPr>
        <p:sp>
          <p:nvSpPr>
            <p:cNvPr id="565" name="Google Shape;565;p43"/>
            <p:cNvSpPr/>
            <p:nvPr/>
          </p:nvSpPr>
          <p:spPr>
            <a:xfrm>
              <a:off x="516550" y="1104925"/>
              <a:ext cx="2280000" cy="2379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3"/>
            <p:cNvSpPr txBox="1"/>
            <p:nvPr/>
          </p:nvSpPr>
          <p:spPr>
            <a:xfrm>
              <a:off x="540550" y="1159459"/>
              <a:ext cx="1116000" cy="1241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i="1" dirty="0">
                  <a:latin typeface="Montserrat"/>
                  <a:ea typeface="Montserrat"/>
                  <a:cs typeface="Montserrat"/>
                  <a:sym typeface="Montserrat"/>
                </a:rPr>
                <a:t>S</a:t>
              </a:r>
              <a:r>
                <a:rPr lang="fr" b="1" i="1" dirty="0">
                  <a:latin typeface="Montserrat"/>
                  <a:ea typeface="Montserrat"/>
                  <a:cs typeface="Montserrat"/>
                  <a:sym typeface="Montserrat"/>
                </a:rPr>
                <a:t>tables </a:t>
              </a:r>
              <a:endParaRPr b="1" i="1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67" name="Google Shape;56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9222" y="888385"/>
            <a:ext cx="1430851" cy="1271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43"/>
          <p:cNvGrpSpPr/>
          <p:nvPr/>
        </p:nvGrpSpPr>
        <p:grpSpPr>
          <a:xfrm>
            <a:off x="2977648" y="2543126"/>
            <a:ext cx="2280000" cy="2241992"/>
            <a:chOff x="469419" y="536671"/>
            <a:chExt cx="2280000" cy="2379000"/>
          </a:xfrm>
        </p:grpSpPr>
        <p:sp>
          <p:nvSpPr>
            <p:cNvPr id="569" name="Google Shape;569;p43"/>
            <p:cNvSpPr/>
            <p:nvPr/>
          </p:nvSpPr>
          <p:spPr>
            <a:xfrm>
              <a:off x="469419" y="536671"/>
              <a:ext cx="2280000" cy="2379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 txBox="1"/>
            <p:nvPr/>
          </p:nvSpPr>
          <p:spPr>
            <a:xfrm>
              <a:off x="617759" y="650901"/>
              <a:ext cx="1983319" cy="1027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i="1" dirty="0"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r>
                <a:rPr lang="fr" b="1" i="1" dirty="0">
                  <a:latin typeface="Montserrat"/>
                  <a:ea typeface="Montserrat"/>
                  <a:cs typeface="Montserrat"/>
                  <a:sym typeface="Montserrat"/>
                </a:rPr>
                <a:t>t du Son</a:t>
              </a:r>
              <a:r>
                <a:rPr lang="fr" i="1" dirty="0">
                  <a:latin typeface="Montserrat"/>
                  <a:ea typeface="Montserrat"/>
                  <a:cs typeface="Montserrat"/>
                  <a:sym typeface="Montserrat"/>
                </a:rPr>
                <a:t>!  </a:t>
              </a:r>
              <a:r>
                <a:rPr lang="fr-FR" i="1" dirty="0">
                  <a:latin typeface="Montserrat"/>
                  <a:ea typeface="Montserrat"/>
                  <a:cs typeface="Montserrat"/>
                  <a:sym typeface="Montserrat"/>
                </a:rPr>
                <a:t>A</a:t>
              </a:r>
              <a:r>
                <a:rPr lang="fr" i="1" dirty="0">
                  <a:latin typeface="Montserrat"/>
                  <a:ea typeface="Montserrat"/>
                  <a:cs typeface="Montserrat"/>
                  <a:sym typeface="Montserrat"/>
                </a:rPr>
                <a:t>ttention au </a:t>
              </a:r>
              <a:r>
                <a:rPr lang="fr" b="1" i="1" dirty="0">
                  <a:latin typeface="Montserrat"/>
                  <a:ea typeface="Montserrat"/>
                  <a:cs typeface="Montserrat"/>
                  <a:sym typeface="Montserrat"/>
                </a:rPr>
                <a:t>vent</a:t>
              </a:r>
              <a:r>
                <a:rPr lang="fr" i="1" dirty="0">
                  <a:latin typeface="Montserrat"/>
                  <a:ea typeface="Montserrat"/>
                  <a:cs typeface="Montserrat"/>
                  <a:sym typeface="Montserrat"/>
                </a:rPr>
                <a:t>, aux </a:t>
              </a:r>
              <a:r>
                <a:rPr lang="fr" b="1" i="1" dirty="0">
                  <a:latin typeface="Montserrat"/>
                  <a:ea typeface="Montserrat"/>
                  <a:cs typeface="Montserrat"/>
                  <a:sym typeface="Montserrat"/>
                </a:rPr>
                <a:t>bruits</a:t>
              </a:r>
              <a:r>
                <a:rPr lang="fr" i="1" dirty="0">
                  <a:latin typeface="Montserrat"/>
                  <a:ea typeface="Montserrat"/>
                  <a:cs typeface="Montserrat"/>
                  <a:sym typeface="Montserrat"/>
                </a:rPr>
                <a:t>  </a:t>
              </a:r>
              <a:r>
                <a:rPr lang="fr" b="1" i="1" dirty="0">
                  <a:latin typeface="Montserrat"/>
                  <a:ea typeface="Montserrat"/>
                  <a:cs typeface="Montserrat"/>
                  <a:sym typeface="Montserrat"/>
                </a:rPr>
                <a:t>environnants</a:t>
              </a:r>
              <a:endParaRPr b="1" i="1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i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74" name="Google Shape;574;p43"/>
          <p:cNvSpPr txBox="1"/>
          <p:nvPr/>
        </p:nvSpPr>
        <p:spPr>
          <a:xfrm>
            <a:off x="1508867" y="2704507"/>
            <a:ext cx="2686221" cy="95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75" name="Google Shape;575;p43"/>
          <p:cNvGrpSpPr/>
          <p:nvPr/>
        </p:nvGrpSpPr>
        <p:grpSpPr>
          <a:xfrm>
            <a:off x="2922594" y="751164"/>
            <a:ext cx="2280000" cy="1636114"/>
            <a:chOff x="516550" y="1104925"/>
            <a:chExt cx="2280000" cy="2379000"/>
          </a:xfrm>
        </p:grpSpPr>
        <p:sp>
          <p:nvSpPr>
            <p:cNvPr id="576" name="Google Shape;576;p43"/>
            <p:cNvSpPr/>
            <p:nvPr/>
          </p:nvSpPr>
          <p:spPr>
            <a:xfrm>
              <a:off x="516550" y="1104925"/>
              <a:ext cx="2280000" cy="2379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 txBox="1"/>
            <p:nvPr/>
          </p:nvSpPr>
          <p:spPr>
            <a:xfrm>
              <a:off x="745150" y="1130995"/>
              <a:ext cx="18129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dirty="0">
                  <a:sym typeface="Montserrat"/>
                </a:rPr>
                <a:t>Bien Cadrées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dirty="0">
                  <a:sym typeface="Montserrat"/>
                </a:rPr>
                <a:t> </a:t>
              </a:r>
              <a:r>
                <a:rPr lang="fr" dirty="0">
                  <a:sym typeface="Montserrat"/>
                  <a:hlinkClick r:id="rId5"/>
                </a:rPr>
                <a:t>règle des tiers</a:t>
              </a:r>
              <a:endParaRPr dirty="0">
                <a:sym typeface="Montserrat"/>
              </a:endParaRPr>
            </a:p>
          </p:txBody>
        </p:sp>
      </p:grpSp>
      <p:pic>
        <p:nvPicPr>
          <p:cNvPr id="578" name="Google Shape;578;p43"/>
          <p:cNvPicPr preferRelativeResize="0"/>
          <p:nvPr/>
        </p:nvPicPr>
        <p:blipFill>
          <a:blip r:embed="rId6"/>
          <a:srcRect/>
          <a:stretch/>
        </p:blipFill>
        <p:spPr>
          <a:xfrm>
            <a:off x="3539222" y="1376091"/>
            <a:ext cx="1102200" cy="7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3223" y="3742898"/>
            <a:ext cx="1186400" cy="8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A2D9A6-48F4-4755-8855-6EF3E5619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679" y="1099146"/>
            <a:ext cx="1688402" cy="1201205"/>
          </a:xfrm>
          <a:prstGeom prst="rect">
            <a:avLst/>
          </a:prstGeom>
        </p:spPr>
      </p:pic>
      <p:grpSp>
        <p:nvGrpSpPr>
          <p:cNvPr id="24" name="Google Shape;568;p43">
            <a:extLst>
              <a:ext uri="{FF2B5EF4-FFF2-40B4-BE49-F238E27FC236}">
                <a16:creationId xmlns:a16="http://schemas.microsoft.com/office/drawing/2014/main" id="{2951B4E2-8855-4484-8014-3266D492D2E9}"/>
              </a:ext>
            </a:extLst>
          </p:cNvPr>
          <p:cNvGrpSpPr/>
          <p:nvPr/>
        </p:nvGrpSpPr>
        <p:grpSpPr>
          <a:xfrm>
            <a:off x="5956245" y="2492864"/>
            <a:ext cx="2280000" cy="2241992"/>
            <a:chOff x="469419" y="536671"/>
            <a:chExt cx="2280000" cy="2379000"/>
          </a:xfrm>
        </p:grpSpPr>
        <p:sp>
          <p:nvSpPr>
            <p:cNvPr id="25" name="Google Shape;569;p43">
              <a:extLst>
                <a:ext uri="{FF2B5EF4-FFF2-40B4-BE49-F238E27FC236}">
                  <a16:creationId xmlns:a16="http://schemas.microsoft.com/office/drawing/2014/main" id="{C66D1416-C3B4-42E3-8156-B34E8CC984D5}"/>
                </a:ext>
              </a:extLst>
            </p:cNvPr>
            <p:cNvSpPr/>
            <p:nvPr/>
          </p:nvSpPr>
          <p:spPr>
            <a:xfrm>
              <a:off x="469419" y="536671"/>
              <a:ext cx="2280000" cy="2379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0;p43">
              <a:extLst>
                <a:ext uri="{FF2B5EF4-FFF2-40B4-BE49-F238E27FC236}">
                  <a16:creationId xmlns:a16="http://schemas.microsoft.com/office/drawing/2014/main" id="{597116F2-C7CC-4020-8221-A61CD278A8D9}"/>
                </a:ext>
              </a:extLst>
            </p:cNvPr>
            <p:cNvSpPr txBox="1"/>
            <p:nvPr/>
          </p:nvSpPr>
          <p:spPr>
            <a:xfrm>
              <a:off x="617759" y="650901"/>
              <a:ext cx="1983319" cy="1027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i="1" dirty="0">
                  <a:latin typeface="Montserrat"/>
                  <a:ea typeface="Montserrat"/>
                  <a:cs typeface="Montserrat"/>
                  <a:sym typeface="Montserrat"/>
                </a:rPr>
                <a:t>Dans la bonne résolution</a:t>
              </a:r>
              <a:endParaRPr b="1" i="1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fr-FR" sz="1200" i="1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i="1" dirty="0">
                  <a:latin typeface="Montserrat"/>
                  <a:ea typeface="Montserrat"/>
                  <a:cs typeface="Montserrat"/>
                  <a:sym typeface="Montserrat"/>
                </a:rPr>
                <a:t>Le standard: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fr-FR" sz="1200" i="1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i="1" dirty="0">
                  <a:latin typeface="Montserrat"/>
                  <a:ea typeface="Montserrat"/>
                  <a:cs typeface="Montserrat"/>
                  <a:sym typeface="Montserrat"/>
                </a:rPr>
                <a:t>24 IS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i="1" dirty="0">
                  <a:latin typeface="Montserrat"/>
                  <a:ea typeface="Montserrat"/>
                  <a:cs typeface="Montserrat"/>
                  <a:sym typeface="Montserrat"/>
                </a:rPr>
                <a:t>1080 x 1920 (Full HD) </a:t>
              </a:r>
              <a:endParaRPr sz="1200" i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3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F8AB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Une </a:t>
            </a:r>
            <a:r>
              <a:rPr lang="fr-FR" sz="24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vidéo nécessite d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F8AB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ifférentes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3F8AB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valeurs de plan: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8" name="Google Shape;558;p43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43"/>
          <p:cNvGrpSpPr/>
          <p:nvPr/>
        </p:nvGrpSpPr>
        <p:grpSpPr>
          <a:xfrm>
            <a:off x="366270" y="767964"/>
            <a:ext cx="2280000" cy="3768507"/>
            <a:chOff x="469419" y="536671"/>
            <a:chExt cx="2280000" cy="2379000"/>
          </a:xfrm>
        </p:grpSpPr>
        <p:sp>
          <p:nvSpPr>
            <p:cNvPr id="569" name="Google Shape;569;p43"/>
            <p:cNvSpPr/>
            <p:nvPr/>
          </p:nvSpPr>
          <p:spPr>
            <a:xfrm>
              <a:off x="469419" y="536671"/>
              <a:ext cx="2280000" cy="2379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 txBox="1"/>
            <p:nvPr/>
          </p:nvSpPr>
          <p:spPr>
            <a:xfrm>
              <a:off x="617759" y="650901"/>
              <a:ext cx="1983319" cy="1027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i="1" dirty="0">
                  <a:latin typeface="Montserrat"/>
                  <a:ea typeface="Montserrat"/>
                  <a:cs typeface="Montserrat"/>
                  <a:sym typeface="Montserrat"/>
                </a:rPr>
                <a:t>Varier les valeurs de plan: Larges, Moyens, Détails.</a:t>
              </a:r>
              <a:endParaRPr b="1" i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72" name="Google Shape;572;p43"/>
          <p:cNvGrpSpPr/>
          <p:nvPr/>
        </p:nvGrpSpPr>
        <p:grpSpPr>
          <a:xfrm>
            <a:off x="174134" y="1166146"/>
            <a:ext cx="8603596" cy="1749839"/>
            <a:chOff x="516550" y="706484"/>
            <a:chExt cx="8148353" cy="2859689"/>
          </a:xfrm>
        </p:grpSpPr>
        <p:sp>
          <p:nvSpPr>
            <p:cNvPr id="573" name="Google Shape;573;p43"/>
            <p:cNvSpPr/>
            <p:nvPr/>
          </p:nvSpPr>
          <p:spPr>
            <a:xfrm>
              <a:off x="6384903" y="706484"/>
              <a:ext cx="2280000" cy="2379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 txBox="1"/>
            <p:nvPr/>
          </p:nvSpPr>
          <p:spPr>
            <a:xfrm>
              <a:off x="516550" y="904272"/>
              <a:ext cx="2182500" cy="2661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fr" b="1" i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77" name="Google Shape;577;p43"/>
          <p:cNvSpPr txBox="1"/>
          <p:nvPr/>
        </p:nvSpPr>
        <p:spPr>
          <a:xfrm flipV="1">
            <a:off x="6172494" y="1017583"/>
            <a:ext cx="1812900" cy="6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b="1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9" name="Google Shape;579;p43"/>
          <p:cNvSpPr txBox="1"/>
          <p:nvPr/>
        </p:nvSpPr>
        <p:spPr>
          <a:xfrm>
            <a:off x="52375" y="4801748"/>
            <a:ext cx="67044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9B083B-82D2-41EC-8C45-4F39E093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05" y="709067"/>
            <a:ext cx="3064669" cy="388630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5A932D-DFEF-0B67-0192-0AD124AA56C5}"/>
              </a:ext>
            </a:extLst>
          </p:cNvPr>
          <p:cNvSpPr txBox="1"/>
          <p:nvPr/>
        </p:nvSpPr>
        <p:spPr>
          <a:xfrm>
            <a:off x="6233409" y="1152013"/>
            <a:ext cx="26751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latin typeface="Montserrat"/>
                <a:ea typeface="Montserrat"/>
                <a:cs typeface="Montserrat"/>
                <a:sym typeface="Montserrat"/>
              </a:rPr>
              <a:t>Au montage un plan utile fait au minimum 3 secondes. </a:t>
            </a:r>
            <a:r>
              <a:rPr lang="fr" b="1" i="1" dirty="0">
                <a:latin typeface="Montserrat"/>
                <a:ea typeface="Montserrat"/>
                <a:cs typeface="Montserrat"/>
                <a:sym typeface="Montserrat"/>
              </a:rPr>
              <a:t>PENSER</a:t>
            </a:r>
            <a:r>
              <a:rPr lang="fr" i="1" dirty="0">
                <a:latin typeface="Montserrat"/>
                <a:ea typeface="Montserrat"/>
                <a:cs typeface="Montserrat"/>
                <a:sym typeface="Montserrat"/>
              </a:rPr>
              <a:t> à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>
                <a:latin typeface="Montserrat"/>
                <a:ea typeface="Montserrat"/>
                <a:cs typeface="Montserrat"/>
                <a:sym typeface="Montserrat"/>
              </a:rPr>
              <a:t>enregistrer </a:t>
            </a:r>
            <a:r>
              <a:rPr lang="fr" b="1" i="1" dirty="0">
                <a:latin typeface="Montserrat"/>
                <a:ea typeface="Montserrat"/>
                <a:cs typeface="Montserrat"/>
                <a:sym typeface="Montserrat"/>
              </a:rPr>
              <a:t>5 secondes</a:t>
            </a:r>
            <a:r>
              <a:rPr lang="fr" i="1" dirty="0">
                <a:latin typeface="Montserrat"/>
                <a:ea typeface="Montserrat"/>
                <a:cs typeface="Montserrat"/>
                <a:sym typeface="Montserrat"/>
              </a:rPr>
              <a:t> de marge avant et après chaque plan </a:t>
            </a:r>
            <a:r>
              <a:rPr lang="fr" b="1" i="1" dirty="0">
                <a:latin typeface="Montserrat"/>
                <a:ea typeface="Montserrat"/>
                <a:cs typeface="Montserrat"/>
                <a:sym typeface="Montserrat"/>
              </a:rPr>
              <a:t>au tournage.</a:t>
            </a:r>
          </a:p>
        </p:txBody>
      </p:sp>
    </p:spTree>
    <p:extLst>
      <p:ext uri="{BB962C8B-B14F-4D97-AF65-F5344CB8AC3E}">
        <p14:creationId xmlns:p14="http://schemas.microsoft.com/office/powerpoint/2010/main" val="3654221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5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t différents mouvements de « caméra »: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0" name="Google Shape;600;p45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45"/>
          <p:cNvGrpSpPr/>
          <p:nvPr/>
        </p:nvGrpSpPr>
        <p:grpSpPr>
          <a:xfrm>
            <a:off x="-145312" y="843852"/>
            <a:ext cx="4380000" cy="2558700"/>
            <a:chOff x="4419600" y="1134475"/>
            <a:chExt cx="4380000" cy="2558700"/>
          </a:xfrm>
        </p:grpSpPr>
        <p:sp>
          <p:nvSpPr>
            <p:cNvPr id="606" name="Google Shape;606;p45"/>
            <p:cNvSpPr/>
            <p:nvPr/>
          </p:nvSpPr>
          <p:spPr>
            <a:xfrm>
              <a:off x="4831675" y="1134475"/>
              <a:ext cx="3967800" cy="2558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5"/>
            <p:cNvSpPr txBox="1"/>
            <p:nvPr/>
          </p:nvSpPr>
          <p:spPr>
            <a:xfrm>
              <a:off x="4419600" y="1286875"/>
              <a:ext cx="4380000" cy="51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000" b="1" dirty="0">
                  <a:latin typeface="Montserrat"/>
                  <a:ea typeface="Montserrat"/>
                  <a:cs typeface="Montserrat"/>
                  <a:sym typeface="Montserrat"/>
                </a:rPr>
                <a:t>Varier les mouvements</a:t>
              </a:r>
              <a:endParaRPr sz="2000" b="1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fr" sz="2000" dirty="0">
                  <a:latin typeface="Montserrat"/>
                  <a:ea typeface="Montserrat"/>
                  <a:cs typeface="Montserrat"/>
                  <a:sym typeface="Montserrat"/>
                </a:rPr>
              </a:b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08" name="Google Shape;608;p45"/>
            <p:cNvSpPr txBox="1"/>
            <p:nvPr/>
          </p:nvSpPr>
          <p:spPr>
            <a:xfrm>
              <a:off x="4687504" y="1674147"/>
              <a:ext cx="4036200" cy="193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8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Panoramique, travelling, entrée et sortie de champ,  zoom, plongeé </a:t>
              </a:r>
              <a:endParaRPr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8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contre plongée etc.. </a:t>
              </a:r>
            </a:p>
            <a:p>
              <a:pPr marL="45720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fr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</a:t>
              </a:r>
              <a:r>
                <a:rPr lang="fr" sz="18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 </a:t>
              </a:r>
              <a:r>
                <a:rPr lang="fr-FR" sz="18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</a:t>
              </a:r>
              <a:r>
                <a:rPr lang="fr" sz="18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 </a:t>
              </a:r>
              <a:r>
                <a:rPr lang="fr" sz="1800" b="1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angles</a:t>
              </a:r>
              <a:r>
                <a:rPr lang="fr" sz="1800" dirty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de prise de vues </a:t>
              </a:r>
              <a:endParaRPr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507ABDA-0BC7-429D-BE4F-2B5FA702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75" y="1698626"/>
            <a:ext cx="440055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6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Penser aux plans d’illustration: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5" name="Google Shape;615;p46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6"/>
          <p:cNvSpPr txBox="1"/>
          <p:nvPr/>
        </p:nvSpPr>
        <p:spPr>
          <a:xfrm>
            <a:off x="360650" y="783675"/>
            <a:ext cx="8001000" cy="18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fr" sz="1800" u="sng" dirty="0">
                <a:latin typeface="Montserrat"/>
                <a:ea typeface="Montserrat"/>
                <a:cs typeface="Montserrat"/>
                <a:sym typeface="Montserrat"/>
              </a:rPr>
              <a:t>Extérieur et intérieur: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 Bâtiments, espaces verts, panneaux, public, interviewé-e-s, gens qui se déplacent, couloirs, salles, ambiance...</a:t>
            </a:r>
            <a:br>
              <a:rPr lang="fr" sz="1800" dirty="0">
                <a:latin typeface="Montserrat"/>
                <a:ea typeface="Montserrat"/>
                <a:cs typeface="Montserrat"/>
                <a:sym typeface="Montserrat"/>
              </a:rPr>
            </a:b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7" name="Google Shape;6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925" y="2411713"/>
            <a:ext cx="2520450" cy="19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;p13">
            <a:extLst>
              <a:ext uri="{FF2B5EF4-FFF2-40B4-BE49-F238E27FC236}">
                <a16:creationId xmlns:a16="http://schemas.microsoft.com/office/drawing/2014/main" id="{B43CC55F-C5ED-4278-9E79-E72975D5CCE8}"/>
              </a:ext>
            </a:extLst>
          </p:cNvPr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E94D5D-0BE1-46B5-D15D-C9F62C6A01F1}"/>
              </a:ext>
            </a:extLst>
          </p:cNvPr>
          <p:cNvSpPr txBox="1"/>
          <p:nvPr/>
        </p:nvSpPr>
        <p:spPr>
          <a:xfrm>
            <a:off x="650082" y="457200"/>
            <a:ext cx="821531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" sz="2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Réalisation d’un JT Tout Images </a:t>
            </a:r>
          </a:p>
          <a:p>
            <a:endParaRPr lang="fr" sz="2000" b="1" dirty="0">
              <a:solidFill>
                <a:srgbClr val="3F8AB0"/>
              </a:solidFill>
              <a:latin typeface="Montserrat"/>
              <a:sym typeface="Montserrat"/>
            </a:endParaRPr>
          </a:p>
          <a:p>
            <a:endParaRPr lang="fr" b="1" dirty="0">
              <a:solidFill>
                <a:srgbClr val="3F8AB0"/>
              </a:solidFill>
              <a:latin typeface="Montserrat"/>
              <a:sym typeface="Montserrat"/>
            </a:endParaRP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Un  JT de la </a:t>
            </a:r>
            <a:r>
              <a:rPr lang="fr-FR" dirty="0" err="1"/>
              <a:t>Gymnasiade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hlinkClick r:id="rId2"/>
              </a:rPr>
              <a:t>Facebook</a:t>
            </a:r>
            <a:r>
              <a:rPr lang="fr-FR" dirty="0"/>
              <a:t> (JT Marion championnat de France)</a:t>
            </a:r>
          </a:p>
          <a:p>
            <a:endParaRPr lang="fr-FR" dirty="0"/>
          </a:p>
          <a:p>
            <a:endParaRPr lang="fr-FR" dirty="0">
              <a:hlinkClick r:id="rId3"/>
            </a:endParaRPr>
          </a:p>
          <a:p>
            <a:endParaRPr lang="fr-FR" dirty="0">
              <a:hlinkClick r:id="rId3"/>
            </a:endParaRPr>
          </a:p>
          <a:p>
            <a:endParaRPr lang="fr-FR" dirty="0"/>
          </a:p>
          <a:p>
            <a:endParaRPr lang="fr-FR" dirty="0">
              <a:hlinkClick r:id="rId4"/>
            </a:endParaRPr>
          </a:p>
          <a:p>
            <a:endParaRPr lang="fr-FR" dirty="0">
              <a:hlinkClick r:id="rId4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3874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1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Comment organiser ses interviews ?</a:t>
            </a:r>
            <a:endParaRPr sz="30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8" name="Google Shape;668;p51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51"/>
          <p:cNvSpPr txBox="1"/>
          <p:nvPr/>
        </p:nvSpPr>
        <p:spPr>
          <a:xfrm>
            <a:off x="310589" y="315124"/>
            <a:ext cx="8001000" cy="368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-"/>
            </a:pP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Cibler vos questions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, seules quelques secondes de l’interview seront conservées. Pas d’interview « fleuve ».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-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Après une épreuve sportive : </a:t>
            </a: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commencer par l’émotion liée </a:t>
            </a:r>
            <a:b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à l’événement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, puis les éléments factuels puis l’analyse.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-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En règle générale, commencer par </a:t>
            </a: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les questions essentielles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-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Poser, autant que possible, des questions </a:t>
            </a: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courtes, claires, concises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F46EF4-9BE3-4E81-AF01-4B0277D72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10" y="1356360"/>
            <a:ext cx="2629550" cy="13068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2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Autres règles pour les interviews :</a:t>
            </a:r>
            <a:endParaRPr sz="30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6" name="Google Shape;676;p52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2"/>
          <p:cNvSpPr txBox="1"/>
          <p:nvPr/>
        </p:nvSpPr>
        <p:spPr>
          <a:xfrm>
            <a:off x="632875" y="1084200"/>
            <a:ext cx="8001000" cy="3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Eviter les questions à rallonge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 questions avec la réponse intégrée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 questions fermées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auxquelles on peut répondre simplement par « oui » ou par « non ».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-"/>
            </a:pP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Bien écouter son interlocuteur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pour rebondir sur ses réponses si elles provoquent de nouvelles questions (imprévues), </a:t>
            </a:r>
            <a:r>
              <a:rPr lang="fr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 pas hésiter à le relancer</a:t>
            </a: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si vous pensez qu’il n’a pas répondu </a:t>
            </a:r>
            <a:b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fr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à votre question.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3" name="Google Shape;713;p56"/>
          <p:cNvGraphicFramePr/>
          <p:nvPr/>
        </p:nvGraphicFramePr>
        <p:xfrm>
          <a:off x="275850" y="747910"/>
          <a:ext cx="8575800" cy="3939685"/>
        </p:xfrm>
        <a:graphic>
          <a:graphicData uri="http://schemas.openxmlformats.org/drawingml/2006/table">
            <a:tbl>
              <a:tblPr>
                <a:noFill/>
                <a:tableStyleId>{73394B0B-B987-41D7-8094-0A5785013C85}</a:tableStyleId>
              </a:tblPr>
              <a:tblGrid>
                <a:gridCol w="285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i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Temps</a:t>
                      </a:r>
                      <a:endParaRPr i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i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Matière textuelle</a:t>
                      </a:r>
                      <a:endParaRPr i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i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Matière visuelle</a:t>
                      </a:r>
                      <a:endParaRPr i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Entre 0 et 5 secondes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Indiquer une information clé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Montrer un élément clé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Entre 5 secondes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et 1 minute 20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Démarrer l’explication, la développer, utiliser des mots simples et des phrases courtes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Illustrer le propos au travers de photos, de vidéos, d’extraits vidéos et utiliser toute astuce graphique pouvant souligner un élément important du sujet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Entre 1 minute 20 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et 1 minute 30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Indiquer un nouvel élément clé ou terminer sur un élément plus léger pouvant conclure le sujet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Panneau simple contenant le logo du titre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14" name="Google Shape;714;p56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Comment « raconter » un sujet en vidéo ?</a:t>
            </a:r>
            <a:endParaRPr sz="30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6" name="Google Shape;716;p56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Rappel des points importants au tournage: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29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" name="Google Shape;340;p29"/>
          <p:cNvGrpSpPr/>
          <p:nvPr/>
        </p:nvGrpSpPr>
        <p:grpSpPr>
          <a:xfrm>
            <a:off x="489350" y="859050"/>
            <a:ext cx="8165300" cy="925065"/>
            <a:chOff x="489350" y="859050"/>
            <a:chExt cx="8165300" cy="925065"/>
          </a:xfrm>
        </p:grpSpPr>
        <p:sp>
          <p:nvSpPr>
            <p:cNvPr id="341" name="Google Shape;341;p29"/>
            <p:cNvSpPr txBox="1"/>
            <p:nvPr/>
          </p:nvSpPr>
          <p:spPr>
            <a:xfrm>
              <a:off x="489350" y="859050"/>
              <a:ext cx="5133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000" b="1">
                  <a:solidFill>
                    <a:srgbClr val="3F8AB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</a:t>
              </a:r>
              <a:endParaRPr sz="30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2" name="Google Shape;342;p29"/>
            <p:cNvSpPr txBox="1"/>
            <p:nvPr/>
          </p:nvSpPr>
          <p:spPr>
            <a:xfrm>
              <a:off x="901450" y="1030515"/>
              <a:ext cx="7753200" cy="7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latin typeface="Montserrat"/>
                  <a:ea typeface="Montserrat"/>
                  <a:cs typeface="Montserrat"/>
                  <a:sym typeface="Montserrat"/>
                </a:rPr>
                <a:t>Check matériel avant de partir. </a:t>
              </a:r>
              <a:endParaRPr b="1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43" name="Google Shape;343;p29"/>
          <p:cNvGrpSpPr/>
          <p:nvPr/>
        </p:nvGrpSpPr>
        <p:grpSpPr>
          <a:xfrm>
            <a:off x="489350" y="1609743"/>
            <a:ext cx="8266500" cy="892925"/>
            <a:chOff x="489350" y="859050"/>
            <a:chExt cx="8266500" cy="892925"/>
          </a:xfrm>
        </p:grpSpPr>
        <p:sp>
          <p:nvSpPr>
            <p:cNvPr id="344" name="Google Shape;344;p29"/>
            <p:cNvSpPr txBox="1"/>
            <p:nvPr/>
          </p:nvSpPr>
          <p:spPr>
            <a:xfrm>
              <a:off x="489350" y="859050"/>
              <a:ext cx="5133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000" b="1" dirty="0">
                  <a:solidFill>
                    <a:srgbClr val="3F8AB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</a:t>
              </a:r>
              <a:endParaRPr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5" name="Google Shape;345;p29"/>
            <p:cNvSpPr txBox="1"/>
            <p:nvPr/>
          </p:nvSpPr>
          <p:spPr>
            <a:xfrm>
              <a:off x="1002650" y="998375"/>
              <a:ext cx="7753200" cy="7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dirty="0">
                  <a:latin typeface="Montserrat"/>
                  <a:ea typeface="Montserrat"/>
                  <a:cs typeface="Montserrat"/>
                  <a:sym typeface="Montserrat"/>
                </a:rPr>
                <a:t>Bien veiller au </a:t>
              </a:r>
              <a:r>
                <a:rPr lang="fr-FR" b="1" i="1" dirty="0">
                  <a:latin typeface="Montserrat"/>
                  <a:ea typeface="Montserrat"/>
                  <a:cs typeface="Montserrat"/>
                  <a:sym typeface="Montserrat"/>
                </a:rPr>
                <a:t>point</a:t>
              </a:r>
              <a:r>
                <a:rPr lang="fr-FR" dirty="0">
                  <a:latin typeface="Montserrat"/>
                  <a:ea typeface="Montserrat"/>
                  <a:cs typeface="Montserrat"/>
                  <a:sym typeface="Montserrat"/>
                </a:rPr>
                <a:t>, à l’</a:t>
              </a:r>
              <a:r>
                <a:rPr lang="fr-FR" b="1" i="1" dirty="0">
                  <a:latin typeface="Montserrat"/>
                  <a:ea typeface="Montserrat"/>
                  <a:cs typeface="Montserrat"/>
                  <a:sym typeface="Montserrat"/>
                </a:rPr>
                <a:t>exposition</a:t>
              </a:r>
              <a:r>
                <a:rPr lang="fr-FR" dirty="0">
                  <a:latin typeface="Montserrat"/>
                  <a:ea typeface="Montserrat"/>
                  <a:cs typeface="Montserrat"/>
                  <a:sym typeface="Montserrat"/>
                </a:rPr>
                <a:t> et à la </a:t>
              </a:r>
              <a:r>
                <a:rPr lang="fr-FR" b="1" i="1" dirty="0">
                  <a:latin typeface="Montserrat"/>
                  <a:ea typeface="Montserrat"/>
                  <a:cs typeface="Montserrat"/>
                  <a:sym typeface="Montserrat"/>
                </a:rPr>
                <a:t>durée minimale </a:t>
              </a:r>
              <a:r>
                <a:rPr lang="fr-FR" dirty="0">
                  <a:latin typeface="Montserrat"/>
                  <a:ea typeface="Montserrat"/>
                  <a:cs typeface="Montserrat"/>
                  <a:sym typeface="Montserrat"/>
                </a:rPr>
                <a:t>de chaque plan.</a:t>
              </a:r>
              <a:endParaRPr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46" name="Google Shape;346;p29"/>
          <p:cNvSpPr txBox="1"/>
          <p:nvPr/>
        </p:nvSpPr>
        <p:spPr>
          <a:xfrm>
            <a:off x="489350" y="2355900"/>
            <a:ext cx="5133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3.</a:t>
            </a:r>
            <a:endParaRPr sz="30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29"/>
          <p:cNvSpPr txBox="1"/>
          <p:nvPr/>
        </p:nvSpPr>
        <p:spPr>
          <a:xfrm>
            <a:off x="1002650" y="2433700"/>
            <a:ext cx="77532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latin typeface="Montserrat"/>
                <a:ea typeface="Montserrat"/>
                <a:cs typeface="Montserrat"/>
                <a:sym typeface="Montserrat"/>
              </a:rPr>
              <a:t>En plus des plans de l’action principale,</a:t>
            </a:r>
            <a:r>
              <a:rPr lang="fr-FR" b="1" dirty="0">
                <a:latin typeface="Montserrat"/>
                <a:ea typeface="Montserrat"/>
                <a:cs typeface="Montserrat"/>
                <a:sym typeface="Montserrat"/>
              </a:rPr>
              <a:t> penser </a:t>
            </a:r>
            <a:r>
              <a:rPr lang="fr-FR" dirty="0">
                <a:latin typeface="Montserrat"/>
                <a:ea typeface="Montserrat"/>
                <a:cs typeface="Montserrat"/>
                <a:sym typeface="Montserrat"/>
              </a:rPr>
              <a:t>à faire des plans de situation, larges, et des plans de coupe, en très gros plans ou des plans d’illustrations</a:t>
            </a:r>
            <a:r>
              <a:rPr lang="fr-FR">
                <a:latin typeface="Montserrat"/>
                <a:ea typeface="Montserrat"/>
                <a:cs typeface="Montserrat"/>
                <a:sym typeface="Montserrat"/>
              </a:rPr>
              <a:t>, notamment </a:t>
            </a:r>
            <a:r>
              <a:rPr lang="fr-FR" dirty="0">
                <a:latin typeface="Montserrat"/>
                <a:ea typeface="Montserrat"/>
                <a:cs typeface="Montserrat"/>
                <a:sym typeface="Montserrat"/>
              </a:rPr>
              <a:t>des personnes interviewées .</a:t>
            </a:r>
          </a:p>
        </p:txBody>
      </p:sp>
      <p:sp>
        <p:nvSpPr>
          <p:cNvPr id="348" name="Google Shape;348;p29"/>
          <p:cNvSpPr txBox="1"/>
          <p:nvPr/>
        </p:nvSpPr>
        <p:spPr>
          <a:xfrm>
            <a:off x="489350" y="3105450"/>
            <a:ext cx="6090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4.</a:t>
            </a:r>
            <a:endParaRPr sz="30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9"/>
          <p:cNvSpPr txBox="1"/>
          <p:nvPr/>
        </p:nvSpPr>
        <p:spPr>
          <a:xfrm>
            <a:off x="1002650" y="3272050"/>
            <a:ext cx="77532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latin typeface="Montserrat"/>
                <a:ea typeface="Montserrat"/>
                <a:cs typeface="Montserrat"/>
                <a:sym typeface="Montserrat"/>
              </a:rPr>
              <a:t>Veiller </a:t>
            </a: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au son, au cadre et au sens du regard sur les interviews.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9"/>
          <p:cNvSpPr txBox="1"/>
          <p:nvPr/>
        </p:nvSpPr>
        <p:spPr>
          <a:xfrm>
            <a:off x="489350" y="3833950"/>
            <a:ext cx="6090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5.</a:t>
            </a:r>
            <a:endParaRPr sz="30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29"/>
          <p:cNvSpPr txBox="1"/>
          <p:nvPr/>
        </p:nvSpPr>
        <p:spPr>
          <a:xfrm>
            <a:off x="1002650" y="3942250"/>
            <a:ext cx="77532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latin typeface="Montserrat"/>
                <a:ea typeface="Montserrat"/>
                <a:cs typeface="Montserrat"/>
                <a:sym typeface="Montserrat"/>
              </a:rPr>
              <a:t>Respecter </a:t>
            </a: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l’angle, le plan de tournage choisi avant de partir</a:t>
            </a:r>
            <a:r>
              <a:rPr lang="fr" b="1" dirty="0">
                <a:latin typeface="Montserrat"/>
                <a:ea typeface="Montserrat"/>
                <a:cs typeface="Montserrat"/>
                <a:sym typeface="Montserrat"/>
              </a:rPr>
              <a:t>, limiter </a:t>
            </a:r>
            <a:r>
              <a:rPr lang="fr" dirty="0">
                <a:latin typeface="Montserrat"/>
                <a:ea typeface="Montserrat"/>
                <a:cs typeface="Montserrat"/>
                <a:sym typeface="Montserrat"/>
              </a:rPr>
              <a:t>les rushs</a:t>
            </a:r>
            <a:r>
              <a:rPr lang="fr" b="1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671690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4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A vous de jouer !</a:t>
            </a:r>
            <a:endParaRPr sz="30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8" name="Google Shape;698;p5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9" name="Google Shape;6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700" y="766600"/>
            <a:ext cx="4813752" cy="36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14150" y="623950"/>
            <a:ext cx="8309700" cy="47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Les éléments qui composent un JT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56850" y="671700"/>
            <a:ext cx="8425800" cy="408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endParaRPr lang="fr-FR" sz="1800" b="1" u="sng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endParaRPr lang="fr-FR" sz="1800" b="1" u="sng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fr-FR" sz="18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 reportages: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-FR" sz="1800" b="1" u="sng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6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Récit concis en images, en voix et/ou en textes d’un fait, d’un évènement et de ses « enjeux » (justification) à destination d’un public, un groupe de personnes aux centres d’intérêts communs (ici l’UNSS = pratiquants, monde de l’éducation et les parents).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-FR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Toujours avoir à l’idée la cible : A qui s’adresse t-on ?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Quelles </a:t>
            </a:r>
            <a:r>
              <a:rPr lang="fr-FR" sz="1600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informations</a:t>
            </a: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voulez vous donner et/ou quelles informations vont être utiles à ceux qui regardent = choix de l’angle.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L’information passe par l’image, la voix et/ou le texte, ou une combinaison de ces éléments. 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88209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14150" y="623950"/>
            <a:ext cx="8309700" cy="47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Les éléments qui composent un JT 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56850" y="671700"/>
            <a:ext cx="8425800" cy="408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endParaRPr lang="fr-FR" sz="1800" b="1" u="sng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fr-FR" sz="18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 reportages: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-FR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reportage donne des informations fiables et vérifiées, replace les faits dans un contexte et les met en perspective .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C’est la différence entre un reportage et une vidéo de divertissement, de fiction,  une vidéo « personnelle ».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fr-FR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600" dirty="0">
                <a:latin typeface="Montserrat"/>
                <a:ea typeface="Montserrat"/>
                <a:cs typeface="Montserrat"/>
                <a:sym typeface="Montserrat"/>
              </a:rPr>
              <a:t>La combinaison des 2 « reportage et divertissement » est possible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600" dirty="0">
                <a:latin typeface="Montserrat"/>
                <a:ea typeface="Montserrat"/>
                <a:cs typeface="Montserrat"/>
                <a:sym typeface="Montserrat"/>
              </a:rPr>
              <a:t>On appelle cela l’</a:t>
            </a:r>
            <a:r>
              <a:rPr lang="fr-FR" sz="1600" dirty="0" err="1">
                <a:latin typeface="Montserrat"/>
                <a:ea typeface="Montserrat"/>
                <a:cs typeface="Montserrat"/>
                <a:sym typeface="Montserrat"/>
              </a:rPr>
              <a:t>infotainment</a:t>
            </a:r>
            <a:r>
              <a:rPr lang="fr-FR" sz="1600" dirty="0">
                <a:latin typeface="Montserrat"/>
                <a:ea typeface="Montserrat"/>
                <a:cs typeface="Montserrat"/>
                <a:sym typeface="Montserrat"/>
              </a:rPr>
              <a:t>. Très utilisé sur les réseaux sociaux (ex sujet bref.)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fr-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dirty="0">
                <a:latin typeface="Montserrat"/>
                <a:ea typeface="Montserrat"/>
                <a:cs typeface="Montserrat"/>
                <a:sym typeface="Montserrat"/>
              </a:rPr>
              <a:t>Un JT est fait à partir de reportages d’information. </a:t>
            </a:r>
          </a:p>
        </p:txBody>
      </p:sp>
    </p:spTree>
    <p:extLst>
      <p:ext uri="{BB962C8B-B14F-4D97-AF65-F5344CB8AC3E}">
        <p14:creationId xmlns:p14="http://schemas.microsoft.com/office/powerpoint/2010/main" val="411364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3"/>
          <p:cNvSpPr txBox="1">
            <a:spLocks noGrp="1"/>
          </p:cNvSpPr>
          <p:nvPr>
            <p:ph type="ctrTitle"/>
          </p:nvPr>
        </p:nvSpPr>
        <p:spPr>
          <a:xfrm>
            <a:off x="122400" y="165544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Une règle essentielle pour un reportage: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p53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3"/>
          <p:cNvSpPr txBox="1"/>
          <p:nvPr/>
        </p:nvSpPr>
        <p:spPr>
          <a:xfrm>
            <a:off x="1221300" y="1137088"/>
            <a:ext cx="66849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>
                <a:latin typeface="Montserrat"/>
                <a:ea typeface="Montserrat"/>
                <a:cs typeface="Montserrat"/>
                <a:sym typeface="Montserrat"/>
              </a:rPr>
              <a:t>Quelle que soit la durée et la structure du sujet</a:t>
            </a: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,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Montserrat"/>
                <a:ea typeface="Montserrat"/>
                <a:cs typeface="Montserrat"/>
                <a:sym typeface="Montserrat"/>
              </a:rPr>
              <a:t>la vidéo doit répondre aux questions essentielles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6" name="Google Shape;686;p53"/>
          <p:cNvSpPr txBox="1"/>
          <p:nvPr/>
        </p:nvSpPr>
        <p:spPr>
          <a:xfrm>
            <a:off x="320400" y="2380975"/>
            <a:ext cx="9156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Qui ?</a:t>
            </a:r>
            <a:endParaRPr sz="18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7" name="Google Shape;687;p53"/>
          <p:cNvSpPr txBox="1"/>
          <p:nvPr/>
        </p:nvSpPr>
        <p:spPr>
          <a:xfrm>
            <a:off x="1602450" y="2381000"/>
            <a:ext cx="9843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18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8" name="Google Shape;688;p53"/>
          <p:cNvSpPr txBox="1"/>
          <p:nvPr/>
        </p:nvSpPr>
        <p:spPr>
          <a:xfrm>
            <a:off x="2899750" y="2380975"/>
            <a:ext cx="8091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Où ?</a:t>
            </a:r>
            <a:endParaRPr sz="18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9" name="Google Shape;689;p53"/>
          <p:cNvSpPr txBox="1"/>
          <p:nvPr/>
        </p:nvSpPr>
        <p:spPr>
          <a:xfrm>
            <a:off x="3998700" y="2380975"/>
            <a:ext cx="1297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Quand ?</a:t>
            </a:r>
            <a:endParaRPr sz="18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0" name="Google Shape;690;p53"/>
          <p:cNvSpPr txBox="1"/>
          <p:nvPr/>
        </p:nvSpPr>
        <p:spPr>
          <a:xfrm>
            <a:off x="5441050" y="2381000"/>
            <a:ext cx="16332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Comment / </a:t>
            </a:r>
            <a:endParaRPr sz="18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1" name="Google Shape;691;p53"/>
          <p:cNvSpPr txBox="1"/>
          <p:nvPr/>
        </p:nvSpPr>
        <p:spPr>
          <a:xfrm>
            <a:off x="6815063" y="2380975"/>
            <a:ext cx="16332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Pourquoi ?</a:t>
            </a:r>
            <a:endParaRPr sz="1800" b="1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705FFE-7AD4-442B-BDCF-EE9301670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450" y="3167017"/>
            <a:ext cx="1195941" cy="11959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625051-C92C-4530-B94F-8505AE491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092" y="3077467"/>
            <a:ext cx="1195941" cy="12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8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Construction d’un reportage dynamique :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3" name="Google Shape;633;p48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8"/>
          <p:cNvSpPr txBox="1"/>
          <p:nvPr/>
        </p:nvSpPr>
        <p:spPr>
          <a:xfrm>
            <a:off x="685800" y="1071563"/>
            <a:ext cx="6980280" cy="327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fr-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>
              <a:buFontTx/>
              <a:buChar char="-"/>
            </a:pPr>
            <a:r>
              <a:rPr lang="fr-FR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Structurer la vidéo simplement:  Introduction / ITW 1  / Relance ou transition / ITW 2 / Conclusion </a:t>
            </a:r>
            <a:endParaRPr lang="fr-FR" sz="1800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>
              <a:buFontTx/>
              <a:buChar char="-"/>
            </a:pPr>
            <a:endParaRPr lang="fr-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>
              <a:buFontTx/>
              <a:buChar char="-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Commencer par poser les passages d’Interviews les plus pertinents puis écrire les </a:t>
            </a:r>
            <a:r>
              <a:rPr lang="fr-FR" sz="1800" b="1" dirty="0" err="1">
                <a:latin typeface="Montserrat"/>
                <a:ea typeface="Montserrat"/>
                <a:cs typeface="Montserrat"/>
                <a:sym typeface="Montserrat"/>
              </a:rPr>
              <a:t>commentairesde</a:t>
            </a: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la voix-off et construire la vidéo autour de ces </a:t>
            </a:r>
            <a:r>
              <a:rPr lang="fr-FR" sz="1800" b="1" dirty="0" err="1">
                <a:latin typeface="Montserrat"/>
                <a:ea typeface="Montserrat"/>
                <a:cs typeface="Montserrat"/>
                <a:sym typeface="Montserrat"/>
              </a:rPr>
              <a:t>ITWs</a:t>
            </a:r>
            <a:r>
              <a:rPr lang="fr-FR" sz="2000" b="1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lvl="0"/>
            <a:endParaRPr lang="fr-FR"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>
              <a:buFontTx/>
              <a:buChar char="-"/>
            </a:pPr>
            <a:r>
              <a:rPr lang="fr-FR" sz="2000" b="1" dirty="0">
                <a:latin typeface="Montserrat"/>
                <a:ea typeface="Montserrat"/>
                <a:cs typeface="Montserrat"/>
                <a:sym typeface="Montserrat"/>
              </a:rPr>
              <a:t>Repérer un plan d’accroche et un plan de fin</a:t>
            </a:r>
          </a:p>
        </p:txBody>
      </p:sp>
    </p:spTree>
    <p:extLst>
      <p:ext uri="{BB962C8B-B14F-4D97-AF65-F5344CB8AC3E}">
        <p14:creationId xmlns:p14="http://schemas.microsoft.com/office/powerpoint/2010/main" val="9305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8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88992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Plusieurs formes de reportages: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3" name="Google Shape;633;p48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48"/>
          <p:cNvSpPr txBox="1"/>
          <p:nvPr/>
        </p:nvSpPr>
        <p:spPr>
          <a:xfrm>
            <a:off x="685800" y="1071563"/>
            <a:ext cx="6980280" cy="327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fr" sz="1800" b="1" dirty="0">
                <a:latin typeface="Montserrat"/>
                <a:ea typeface="Montserrat"/>
                <a:cs typeface="Montserrat"/>
                <a:sym typeface="Montserrat"/>
              </a:rPr>
              <a:t>- Choisir </a:t>
            </a:r>
            <a:r>
              <a:rPr lang="fr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la forme du sujet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" sz="1800" u="sng" dirty="0">
                <a:latin typeface="Montserrat"/>
                <a:ea typeface="Montserrat"/>
                <a:cs typeface="Montserrat"/>
                <a:sym typeface="Montserrat"/>
              </a:rPr>
              <a:t>avant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 le tournage : 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endParaRPr lang="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endParaRPr lang="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factuel, sujet de présentation, portrait, interview, édito avec plateau, sujet immersion / coulisses etc…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- Choisir </a:t>
            </a:r>
            <a:r>
              <a:rPr lang="fr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un « angle »</a:t>
            </a:r>
            <a:r>
              <a:rPr lang="fr" sz="1800" dirty="0">
                <a:latin typeface="Montserrat"/>
                <a:ea typeface="Montserrat"/>
                <a:cs typeface="Montserrat"/>
                <a:sym typeface="Montserrat"/>
              </a:rPr>
              <a:t>, un axe de traitement, une idée précise sur l’évenement que vous allez filmer. 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Char char="-"/>
            </a:pPr>
            <a:endParaRPr lang="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endParaRPr lang="fr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Char char="-"/>
            </a:pP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5537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>
            <a:spLocks noGrp="1"/>
          </p:cNvSpPr>
          <p:nvPr>
            <p:ph type="ctrTitle"/>
          </p:nvPr>
        </p:nvSpPr>
        <p:spPr>
          <a:xfrm>
            <a:off x="114150" y="158400"/>
            <a:ext cx="9942300" cy="5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    Un reportage vidéo doit :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9650" y="1299521"/>
            <a:ext cx="1661276" cy="147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9625" y="1352258"/>
            <a:ext cx="1542626" cy="13712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 txBox="1"/>
          <p:nvPr/>
        </p:nvSpPr>
        <p:spPr>
          <a:xfrm>
            <a:off x="1155038" y="2845475"/>
            <a:ext cx="22305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INFORMER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5355675" y="2845475"/>
            <a:ext cx="22305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fr" sz="24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réer une émotion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0"/>
          <p:cNvSpPr txBox="1"/>
          <p:nvPr/>
        </p:nvSpPr>
        <p:spPr>
          <a:xfrm>
            <a:off x="2963000" y="1693050"/>
            <a:ext cx="29703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et</a:t>
            </a:r>
            <a:endParaRPr sz="36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0"/>
          <p:cNvSpPr txBox="1"/>
          <p:nvPr/>
        </p:nvSpPr>
        <p:spPr>
          <a:xfrm>
            <a:off x="52375" y="4801748"/>
            <a:ext cx="67044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14150" y="623950"/>
            <a:ext cx="8309700" cy="47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I</a:t>
            </a:r>
            <a:r>
              <a:rPr lang="fr-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fr" sz="3000" b="1" dirty="0">
                <a:solidFill>
                  <a:srgbClr val="3F8AB0"/>
                </a:solidFill>
                <a:latin typeface="Montserrat"/>
                <a:ea typeface="Montserrat"/>
                <a:cs typeface="Montserrat"/>
                <a:sym typeface="Montserrat"/>
              </a:rPr>
              <a:t>former et Emouvoir</a:t>
            </a:r>
            <a:endParaRPr sz="3000" b="1" dirty="0">
              <a:solidFill>
                <a:srgbClr val="3F8A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-25" y="4871500"/>
            <a:ext cx="9144000" cy="272100"/>
          </a:xfrm>
          <a:prstGeom prst="rect">
            <a:avLst/>
          </a:prstGeom>
          <a:solidFill>
            <a:srgbClr val="3F8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56850" y="942975"/>
            <a:ext cx="8425800" cy="345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endParaRPr lang="fr-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endParaRPr lang="fr-FR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L’ </a:t>
            </a:r>
            <a:r>
              <a:rPr lang="fr-FR" sz="18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émotion comme l’information</a:t>
            </a: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peut passer par: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     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 - Les images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 - Le son (voix d’une personne interviewée/ du reporter/ musique)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 - Les textes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fr-FR" sz="1800" b="1" dirty="0">
                <a:latin typeface="Montserrat"/>
                <a:ea typeface="Montserrat"/>
                <a:cs typeface="Montserrat"/>
                <a:sym typeface="Montserrat"/>
              </a:rPr>
              <a:t>  - Une combinaison de ces éléments. 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1309</Words>
  <Application>Microsoft Office PowerPoint</Application>
  <PresentationFormat>Affichage à l'écran (16:9)</PresentationFormat>
  <Paragraphs>200</Paragraphs>
  <Slides>24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Montserrat</vt:lpstr>
      <vt:lpstr>Arial</vt:lpstr>
      <vt:lpstr>Simple Light</vt:lpstr>
      <vt:lpstr>  Réalisation d’un JT Tout Images  </vt:lpstr>
      <vt:lpstr>Présentation PowerPoint</vt:lpstr>
      <vt:lpstr>Les éléments qui composent un JT </vt:lpstr>
      <vt:lpstr>Les éléments qui composent un JT </vt:lpstr>
      <vt:lpstr>Une règle essentielle pour un reportage:</vt:lpstr>
      <vt:lpstr>Construction d’un reportage dynamique :</vt:lpstr>
      <vt:lpstr>Plusieurs formes de reportages:</vt:lpstr>
      <vt:lpstr>    Un reportage vidéo doit :</vt:lpstr>
      <vt:lpstr>                  Informer et Emouvoir</vt:lpstr>
      <vt:lpstr>                  Informer et Emouvoir</vt:lpstr>
      <vt:lpstr>Les éléments qui composent un JT </vt:lpstr>
      <vt:lpstr>Les éléments qui composent un JT </vt:lpstr>
      <vt:lpstr>Les éléments qui composent un JT </vt:lpstr>
      <vt:lpstr>L’information: choix du sujet et de l’angle  </vt:lpstr>
      <vt:lpstr>Rappel: Une bonne vidéo est une vidéo avec des images ...   </vt:lpstr>
      <vt:lpstr>Une bonne vidéo, est une vidéo avec des images ... </vt:lpstr>
      <vt:lpstr>Une vidéo nécessite différentes valeurs de plan: </vt:lpstr>
      <vt:lpstr>Et différents mouvements de « caméra »:</vt:lpstr>
      <vt:lpstr>Penser aux plans d’illustration: </vt:lpstr>
      <vt:lpstr>Comment organiser ses interviews ?</vt:lpstr>
      <vt:lpstr>Autres règles pour les interviews :</vt:lpstr>
      <vt:lpstr>Comment « raconter » un sujet en vidéo ?</vt:lpstr>
      <vt:lpstr>Rappel des points importants au tournage: </vt:lpstr>
      <vt:lpstr>A vous de jouer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Réaliser un reportage avec son smartphone</dc:title>
  <cp:lastModifiedBy>Jean-Christophe Jamois</cp:lastModifiedBy>
  <cp:revision>66</cp:revision>
  <dcterms:modified xsi:type="dcterms:W3CDTF">2022-10-24T09:55:27Z</dcterms:modified>
</cp:coreProperties>
</file>